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0" r:id="rId2"/>
    <p:sldId id="285" r:id="rId3"/>
    <p:sldId id="258" r:id="rId4"/>
    <p:sldId id="259" r:id="rId5"/>
    <p:sldId id="288" r:id="rId6"/>
    <p:sldId id="261" r:id="rId7"/>
    <p:sldId id="268" r:id="rId8"/>
    <p:sldId id="284" r:id="rId9"/>
    <p:sldId id="283" r:id="rId10"/>
    <p:sldId id="282" r:id="rId11"/>
    <p:sldId id="266" r:id="rId12"/>
    <p:sldId id="287" r:id="rId13"/>
    <p:sldId id="2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FCACC4-23AD-4E05-8650-7EDF271F7E1A}" v="1088" dt="2021-10-13T13:33:05.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autoAdjust="0"/>
    <p:restoredTop sz="94660"/>
  </p:normalViewPr>
  <p:slideViewPr>
    <p:cSldViewPr snapToGrid="0">
      <p:cViewPr varScale="1">
        <p:scale>
          <a:sx n="128" d="100"/>
          <a:sy n="128" d="100"/>
        </p:scale>
        <p:origin x="19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quelinenutumba@yahoo.com" userId="fd99f3b4926aad08" providerId="LiveId" clId="{87FCACC4-23AD-4E05-8650-7EDF271F7E1A}"/>
    <pc:docChg chg="undo redo custSel addSld delSld modSld sldOrd">
      <pc:chgData name="jacquelinenutumba@yahoo.com" userId="fd99f3b4926aad08" providerId="LiveId" clId="{87FCACC4-23AD-4E05-8650-7EDF271F7E1A}" dt="2021-10-13T13:33:05.039" v="2862" actId="21"/>
      <pc:docMkLst>
        <pc:docMk/>
      </pc:docMkLst>
      <pc:sldChg chg="addSp delSp modSp del mod modTransition setBg delAnim modAnim">
        <pc:chgData name="jacquelinenutumba@yahoo.com" userId="fd99f3b4926aad08" providerId="LiveId" clId="{87FCACC4-23AD-4E05-8650-7EDF271F7E1A}" dt="2021-10-13T12:53:09.967" v="2663" actId="2696"/>
        <pc:sldMkLst>
          <pc:docMk/>
          <pc:sldMk cId="1973226067" sldId="256"/>
        </pc:sldMkLst>
        <pc:spChg chg="del mod">
          <ac:chgData name="jacquelinenutumba@yahoo.com" userId="fd99f3b4926aad08" providerId="LiveId" clId="{87FCACC4-23AD-4E05-8650-7EDF271F7E1A}" dt="2021-10-13T12:52:50.727" v="2659" actId="21"/>
          <ac:spMkLst>
            <pc:docMk/>
            <pc:sldMk cId="1973226067" sldId="256"/>
            <ac:spMk id="2" creationId="{00000000-0000-0000-0000-000000000000}"/>
          </ac:spMkLst>
        </pc:spChg>
        <pc:spChg chg="add mod">
          <ac:chgData name="jacquelinenutumba@yahoo.com" userId="fd99f3b4926aad08" providerId="LiveId" clId="{87FCACC4-23AD-4E05-8650-7EDF271F7E1A}" dt="2021-10-13T12:52:50.727" v="2659" actId="21"/>
          <ac:spMkLst>
            <pc:docMk/>
            <pc:sldMk cId="1973226067" sldId="256"/>
            <ac:spMk id="5" creationId="{3A4641CF-E797-4A8A-A066-4922621AA331}"/>
          </ac:spMkLst>
        </pc:spChg>
        <pc:picChg chg="add del mod">
          <ac:chgData name="jacquelinenutumba@yahoo.com" userId="fd99f3b4926aad08" providerId="LiveId" clId="{87FCACC4-23AD-4E05-8650-7EDF271F7E1A}" dt="2021-10-13T12:43:14.332" v="2626" actId="478"/>
          <ac:picMkLst>
            <pc:docMk/>
            <pc:sldMk cId="1973226067" sldId="256"/>
            <ac:picMk id="3" creationId="{854EC7B8-32F3-44F1-B5F5-8FB6D655381E}"/>
          </ac:picMkLst>
        </pc:picChg>
        <pc:picChg chg="add del mod">
          <ac:chgData name="jacquelinenutumba@yahoo.com" userId="fd99f3b4926aad08" providerId="LiveId" clId="{87FCACC4-23AD-4E05-8650-7EDF271F7E1A}" dt="2021-10-13T12:51:17.771" v="2650" actId="478"/>
          <ac:picMkLst>
            <pc:docMk/>
            <pc:sldMk cId="1973226067" sldId="256"/>
            <ac:picMk id="4" creationId="{F758F914-F7CB-475A-9781-48C2C0E48858}"/>
          </ac:picMkLst>
        </pc:picChg>
        <pc:picChg chg="add del mod">
          <ac:chgData name="jacquelinenutumba@yahoo.com" userId="fd99f3b4926aad08" providerId="LiveId" clId="{87FCACC4-23AD-4E05-8650-7EDF271F7E1A}" dt="2021-10-13T12:46:17.790" v="2645" actId="21"/>
          <ac:picMkLst>
            <pc:docMk/>
            <pc:sldMk cId="1973226067" sldId="256"/>
            <ac:picMk id="6" creationId="{34A923D8-33E2-4DE4-80E0-EB682DD2DD08}"/>
          </ac:picMkLst>
        </pc:picChg>
        <pc:picChg chg="del mod">
          <ac:chgData name="jacquelinenutumba@yahoo.com" userId="fd99f3b4926aad08" providerId="LiveId" clId="{87FCACC4-23AD-4E05-8650-7EDF271F7E1A}" dt="2021-10-13T12:52:36.419" v="2656" actId="21"/>
          <ac:picMkLst>
            <pc:docMk/>
            <pc:sldMk cId="1973226067" sldId="256"/>
            <ac:picMk id="1026" creationId="{00000000-0000-0000-0000-000000000000}"/>
          </ac:picMkLst>
        </pc:picChg>
      </pc:sldChg>
      <pc:sldChg chg="addSp delSp modSp del mod modTransition setBg modAnim setClrOvrMap">
        <pc:chgData name="jacquelinenutumba@yahoo.com" userId="fd99f3b4926aad08" providerId="LiveId" clId="{87FCACC4-23AD-4E05-8650-7EDF271F7E1A}" dt="2021-10-13T11:46:20.363" v="1953" actId="2696"/>
        <pc:sldMkLst>
          <pc:docMk/>
          <pc:sldMk cId="3053965970" sldId="257"/>
        </pc:sldMkLst>
        <pc:spChg chg="del mod">
          <ac:chgData name="jacquelinenutumba@yahoo.com" userId="fd99f3b4926aad08" providerId="LiveId" clId="{87FCACC4-23AD-4E05-8650-7EDF271F7E1A}" dt="2021-10-13T11:44:32.156" v="1936" actId="21"/>
          <ac:spMkLst>
            <pc:docMk/>
            <pc:sldMk cId="3053965970" sldId="257"/>
            <ac:spMk id="2" creationId="{00000000-0000-0000-0000-000000000000}"/>
          </ac:spMkLst>
        </pc:spChg>
        <pc:spChg chg="add del mod">
          <ac:chgData name="jacquelinenutumba@yahoo.com" userId="fd99f3b4926aad08" providerId="LiveId" clId="{87FCACC4-23AD-4E05-8650-7EDF271F7E1A}" dt="2021-10-13T08:58:23.684" v="583" actId="26606"/>
          <ac:spMkLst>
            <pc:docMk/>
            <pc:sldMk cId="3053965970" sldId="257"/>
            <ac:spMk id="3" creationId="{00000000-0000-0000-0000-000000000000}"/>
          </ac:spMkLst>
        </pc:spChg>
        <pc:spChg chg="add mod">
          <ac:chgData name="jacquelinenutumba@yahoo.com" userId="fd99f3b4926aad08" providerId="LiveId" clId="{87FCACC4-23AD-4E05-8650-7EDF271F7E1A}" dt="2021-10-13T11:44:32.156" v="1936" actId="21"/>
          <ac:spMkLst>
            <pc:docMk/>
            <pc:sldMk cId="3053965970" sldId="257"/>
            <ac:spMk id="5" creationId="{436F3F03-2821-41DE-9D73-163DAB4723C1}"/>
          </ac:spMkLst>
        </pc:spChg>
        <pc:spChg chg="add mod">
          <ac:chgData name="jacquelinenutumba@yahoo.com" userId="fd99f3b4926aad08" providerId="LiveId" clId="{87FCACC4-23AD-4E05-8650-7EDF271F7E1A}" dt="2021-10-13T11:44:32.156" v="1936" actId="21"/>
          <ac:spMkLst>
            <pc:docMk/>
            <pc:sldMk cId="3053965970" sldId="257"/>
            <ac:spMk id="7" creationId="{363946C0-B4B7-4B37-B6DA-5AF1770A7114}"/>
          </ac:spMkLst>
        </pc:spChg>
        <pc:spChg chg="add del">
          <ac:chgData name="jacquelinenutumba@yahoo.com" userId="fd99f3b4926aad08" providerId="LiveId" clId="{87FCACC4-23AD-4E05-8650-7EDF271F7E1A}" dt="2021-10-13T08:57:52.510" v="578" actId="26606"/>
          <ac:spMkLst>
            <pc:docMk/>
            <pc:sldMk cId="3053965970" sldId="257"/>
            <ac:spMk id="9" creationId="{923E8915-D2AA-4327-A45A-972C3CA9574B}"/>
          </ac:spMkLst>
        </pc:spChg>
        <pc:spChg chg="add del">
          <ac:chgData name="jacquelinenutumba@yahoo.com" userId="fd99f3b4926aad08" providerId="LiveId" clId="{87FCACC4-23AD-4E05-8650-7EDF271F7E1A}" dt="2021-10-13T08:58:13.825" v="580" actId="26606"/>
          <ac:spMkLst>
            <pc:docMk/>
            <pc:sldMk cId="3053965970" sldId="257"/>
            <ac:spMk id="10" creationId="{ABE6F9A3-300E-47F5-B41C-C8C5E758DE7C}"/>
          </ac:spMkLst>
        </pc:spChg>
        <pc:spChg chg="add del">
          <ac:chgData name="jacquelinenutumba@yahoo.com" userId="fd99f3b4926aad08" providerId="LiveId" clId="{87FCACC4-23AD-4E05-8650-7EDF271F7E1A}" dt="2021-10-13T08:57:52.510" v="578" actId="26606"/>
          <ac:spMkLst>
            <pc:docMk/>
            <pc:sldMk cId="3053965970" sldId="257"/>
            <ac:spMk id="11" creationId="{8302FC3C-9804-4950-B721-5FD704BA6065}"/>
          </ac:spMkLst>
        </pc:spChg>
        <pc:spChg chg="add del">
          <ac:chgData name="jacquelinenutumba@yahoo.com" userId="fd99f3b4926aad08" providerId="LiveId" clId="{87FCACC4-23AD-4E05-8650-7EDF271F7E1A}" dt="2021-10-13T08:58:13.825" v="580" actId="26606"/>
          <ac:spMkLst>
            <pc:docMk/>
            <pc:sldMk cId="3053965970" sldId="257"/>
            <ac:spMk id="12" creationId="{61B4701B-39FE-43B8-86AA-D6B8789C2207}"/>
          </ac:spMkLst>
        </pc:spChg>
        <pc:spChg chg="add del">
          <ac:chgData name="jacquelinenutumba@yahoo.com" userId="fd99f3b4926aad08" providerId="LiveId" clId="{87FCACC4-23AD-4E05-8650-7EDF271F7E1A}" dt="2021-10-13T08:58:13.825" v="580" actId="26606"/>
          <ac:spMkLst>
            <pc:docMk/>
            <pc:sldMk cId="3053965970" sldId="257"/>
            <ac:spMk id="14" creationId="{E9A7EF13-49FA-4355-971A-34B065F35022}"/>
          </ac:spMkLst>
        </pc:spChg>
        <pc:spChg chg="add del">
          <ac:chgData name="jacquelinenutumba@yahoo.com" userId="fd99f3b4926aad08" providerId="LiveId" clId="{87FCACC4-23AD-4E05-8650-7EDF271F7E1A}" dt="2021-10-13T08:58:13.825" v="580" actId="26606"/>
          <ac:spMkLst>
            <pc:docMk/>
            <pc:sldMk cId="3053965970" sldId="257"/>
            <ac:spMk id="16" creationId="{92CF3C3E-0F7B-4F0C-8EBD-BDD38E9C66F5}"/>
          </ac:spMkLst>
        </pc:spChg>
        <pc:spChg chg="add del">
          <ac:chgData name="jacquelinenutumba@yahoo.com" userId="fd99f3b4926aad08" providerId="LiveId" clId="{87FCACC4-23AD-4E05-8650-7EDF271F7E1A}" dt="2021-10-13T08:57:52.510" v="578" actId="26606"/>
          <ac:spMkLst>
            <pc:docMk/>
            <pc:sldMk cId="3053965970" sldId="257"/>
            <ac:spMk id="17" creationId="{F3798573-F27B-47EB-8EA4-7EE34954C2D6}"/>
          </ac:spMkLst>
        </pc:spChg>
        <pc:spChg chg="add del">
          <ac:chgData name="jacquelinenutumba@yahoo.com" userId="fd99f3b4926aad08" providerId="LiveId" clId="{87FCACC4-23AD-4E05-8650-7EDF271F7E1A}" dt="2021-10-13T08:58:23.559" v="582" actId="26606"/>
          <ac:spMkLst>
            <pc:docMk/>
            <pc:sldMk cId="3053965970" sldId="257"/>
            <ac:spMk id="18" creationId="{00000000-0000-0000-0000-000000000000}"/>
          </ac:spMkLst>
        </pc:spChg>
        <pc:spChg chg="add del">
          <ac:chgData name="jacquelinenutumba@yahoo.com" userId="fd99f3b4926aad08" providerId="LiveId" clId="{87FCACC4-23AD-4E05-8650-7EDF271F7E1A}" dt="2021-10-13T10:57:55.942" v="1411" actId="26606"/>
          <ac:spMkLst>
            <pc:docMk/>
            <pc:sldMk cId="3053965970" sldId="257"/>
            <ac:spMk id="20" creationId="{923E8915-D2AA-4327-A45A-972C3CA9574B}"/>
          </ac:spMkLst>
        </pc:spChg>
        <pc:spChg chg="add del">
          <ac:chgData name="jacquelinenutumba@yahoo.com" userId="fd99f3b4926aad08" providerId="LiveId" clId="{87FCACC4-23AD-4E05-8650-7EDF271F7E1A}" dt="2021-10-13T10:57:55.942" v="1411" actId="26606"/>
          <ac:spMkLst>
            <pc:docMk/>
            <pc:sldMk cId="3053965970" sldId="257"/>
            <ac:spMk id="21" creationId="{8302FC3C-9804-4950-B721-5FD704BA6065}"/>
          </ac:spMkLst>
        </pc:spChg>
        <pc:spChg chg="add del">
          <ac:chgData name="jacquelinenutumba@yahoo.com" userId="fd99f3b4926aad08" providerId="LiveId" clId="{87FCACC4-23AD-4E05-8650-7EDF271F7E1A}" dt="2021-10-13T10:57:55.942" v="1411" actId="26606"/>
          <ac:spMkLst>
            <pc:docMk/>
            <pc:sldMk cId="3053965970" sldId="257"/>
            <ac:spMk id="24" creationId="{F3798573-F27B-47EB-8EA4-7EE34954C2D6}"/>
          </ac:spMkLst>
        </pc:spChg>
        <pc:spChg chg="add del mod">
          <ac:chgData name="jacquelinenutumba@yahoo.com" userId="fd99f3b4926aad08" providerId="LiveId" clId="{87FCACC4-23AD-4E05-8650-7EDF271F7E1A}" dt="2021-10-13T11:44:32.156" v="1936" actId="21"/>
          <ac:spMkLst>
            <pc:docMk/>
            <pc:sldMk cId="3053965970" sldId="257"/>
            <ac:spMk id="25" creationId="{00000000-0000-0000-0000-000000000000}"/>
          </ac:spMkLst>
        </pc:spChg>
        <pc:graphicFrameChg chg="add del">
          <ac:chgData name="jacquelinenutumba@yahoo.com" userId="fd99f3b4926aad08" providerId="LiveId" clId="{87FCACC4-23AD-4E05-8650-7EDF271F7E1A}" dt="2021-10-13T08:58:13.825" v="580" actId="26606"/>
          <ac:graphicFrameMkLst>
            <pc:docMk/>
            <pc:sldMk cId="3053965970" sldId="257"/>
            <ac:graphicFrameMk id="6" creationId="{D50D60B3-9BD5-4919-A244-EDF642AE1DE7}"/>
          </ac:graphicFrameMkLst>
        </pc:graphicFrameChg>
        <pc:picChg chg="del">
          <ac:chgData name="jacquelinenutumba@yahoo.com" userId="fd99f3b4926aad08" providerId="LiveId" clId="{87FCACC4-23AD-4E05-8650-7EDF271F7E1A}" dt="2021-10-13T11:44:32.156" v="1936" actId="21"/>
          <ac:picMkLst>
            <pc:docMk/>
            <pc:sldMk cId="3053965970" sldId="257"/>
            <ac:picMk id="4" creationId="{00000000-0000-0000-0000-000000000000}"/>
          </ac:picMkLst>
        </pc:picChg>
        <pc:picChg chg="add del">
          <ac:chgData name="jacquelinenutumba@yahoo.com" userId="fd99f3b4926aad08" providerId="LiveId" clId="{87FCACC4-23AD-4E05-8650-7EDF271F7E1A}" dt="2021-10-13T08:57:52.510" v="578" actId="26606"/>
          <ac:picMkLst>
            <pc:docMk/>
            <pc:sldMk cId="3053965970" sldId="257"/>
            <ac:picMk id="15" creationId="{3BC6EBB2-9BDC-4075-BA6B-43A9FBF9C86C}"/>
          </ac:picMkLst>
        </pc:picChg>
        <pc:picChg chg="add del">
          <ac:chgData name="jacquelinenutumba@yahoo.com" userId="fd99f3b4926aad08" providerId="LiveId" clId="{87FCACC4-23AD-4E05-8650-7EDF271F7E1A}" dt="2021-10-13T10:57:55.942" v="1411" actId="26606"/>
          <ac:picMkLst>
            <pc:docMk/>
            <pc:sldMk cId="3053965970" sldId="257"/>
            <ac:picMk id="23" creationId="{3BC6EBB2-9BDC-4075-BA6B-43A9FBF9C86C}"/>
          </ac:picMkLst>
        </pc:picChg>
        <pc:cxnChg chg="add del">
          <ac:chgData name="jacquelinenutumba@yahoo.com" userId="fd99f3b4926aad08" providerId="LiveId" clId="{87FCACC4-23AD-4E05-8650-7EDF271F7E1A}" dt="2021-10-13T08:57:52.510" v="578" actId="26606"/>
          <ac:cxnSpMkLst>
            <pc:docMk/>
            <pc:sldMk cId="3053965970" sldId="257"/>
            <ac:cxnSpMk id="13" creationId="{6B9695BD-ECF6-49CA-8877-8C493193C65D}"/>
          </ac:cxnSpMkLst>
        </pc:cxnChg>
        <pc:cxnChg chg="add del">
          <ac:chgData name="jacquelinenutumba@yahoo.com" userId="fd99f3b4926aad08" providerId="LiveId" clId="{87FCACC4-23AD-4E05-8650-7EDF271F7E1A}" dt="2021-10-13T10:57:55.942" v="1411" actId="26606"/>
          <ac:cxnSpMkLst>
            <pc:docMk/>
            <pc:sldMk cId="3053965970" sldId="257"/>
            <ac:cxnSpMk id="22" creationId="{6B9695BD-ECF6-49CA-8877-8C493193C65D}"/>
          </ac:cxnSpMkLst>
        </pc:cxnChg>
      </pc:sldChg>
      <pc:sldChg chg="addSp delSp modSp mod modTransition setBg modAnim">
        <pc:chgData name="jacquelinenutumba@yahoo.com" userId="fd99f3b4926aad08" providerId="LiveId" clId="{87FCACC4-23AD-4E05-8650-7EDF271F7E1A}" dt="2021-10-13T13:16:39.567" v="2817"/>
        <pc:sldMkLst>
          <pc:docMk/>
          <pc:sldMk cId="2175739974" sldId="258"/>
        </pc:sldMkLst>
        <pc:spChg chg="mod">
          <ac:chgData name="jacquelinenutumba@yahoo.com" userId="fd99f3b4926aad08" providerId="LiveId" clId="{87FCACC4-23AD-4E05-8650-7EDF271F7E1A}" dt="2021-10-13T12:31:17.031" v="2612" actId="14100"/>
          <ac:spMkLst>
            <pc:docMk/>
            <pc:sldMk cId="2175739974" sldId="258"/>
            <ac:spMk id="3" creationId="{00000000-0000-0000-0000-000000000000}"/>
          </ac:spMkLst>
        </pc:spChg>
        <pc:spChg chg="add mod">
          <ac:chgData name="jacquelinenutumba@yahoo.com" userId="fd99f3b4926aad08" providerId="LiveId" clId="{87FCACC4-23AD-4E05-8650-7EDF271F7E1A}" dt="2021-10-13T11:00:30.865" v="1435" actId="571"/>
          <ac:spMkLst>
            <pc:docMk/>
            <pc:sldMk cId="2175739974" sldId="258"/>
            <ac:spMk id="9" creationId="{31B071C9-23A3-469F-BF8D-E30069147996}"/>
          </ac:spMkLst>
        </pc:spChg>
        <pc:spChg chg="add del">
          <ac:chgData name="jacquelinenutumba@yahoo.com" userId="fd99f3b4926aad08" providerId="LiveId" clId="{87FCACC4-23AD-4E05-8650-7EDF271F7E1A}" dt="2021-10-13T11:00:10.319" v="1430" actId="26606"/>
          <ac:spMkLst>
            <pc:docMk/>
            <pc:sldMk cId="2175739974" sldId="258"/>
            <ac:spMk id="10" creationId="{923E8915-D2AA-4327-A45A-972C3CA9574B}"/>
          </ac:spMkLst>
        </pc:spChg>
        <pc:spChg chg="add del">
          <ac:chgData name="jacquelinenutumba@yahoo.com" userId="fd99f3b4926aad08" providerId="LiveId" clId="{87FCACC4-23AD-4E05-8650-7EDF271F7E1A}" dt="2021-10-13T11:00:10.319" v="1430" actId="26606"/>
          <ac:spMkLst>
            <pc:docMk/>
            <pc:sldMk cId="2175739974" sldId="258"/>
            <ac:spMk id="12" creationId="{8302FC3C-9804-4950-B721-5FD704BA6065}"/>
          </ac:spMkLst>
        </pc:spChg>
        <pc:spChg chg="add del">
          <ac:chgData name="jacquelinenutumba@yahoo.com" userId="fd99f3b4926aad08" providerId="LiveId" clId="{87FCACC4-23AD-4E05-8650-7EDF271F7E1A}" dt="2021-10-13T11:00:10.319" v="1430" actId="26606"/>
          <ac:spMkLst>
            <pc:docMk/>
            <pc:sldMk cId="2175739974" sldId="258"/>
            <ac:spMk id="18" creationId="{F3798573-F27B-47EB-8EA4-7EE34954C2D6}"/>
          </ac:spMkLst>
        </pc:spChg>
        <pc:picChg chg="add mod">
          <ac:chgData name="jacquelinenutumba@yahoo.com" userId="fd99f3b4926aad08" providerId="LiveId" clId="{87FCACC4-23AD-4E05-8650-7EDF271F7E1A}" dt="2021-10-13T13:01:19.231" v="2767"/>
          <ac:picMkLst>
            <pc:docMk/>
            <pc:sldMk cId="2175739974" sldId="258"/>
            <ac:picMk id="4" creationId="{374069B0-E678-462F-BC27-DBDB26D91132}"/>
          </ac:picMkLst>
        </pc:picChg>
        <pc:picChg chg="add del">
          <ac:chgData name="jacquelinenutumba@yahoo.com" userId="fd99f3b4926aad08" providerId="LiveId" clId="{87FCACC4-23AD-4E05-8650-7EDF271F7E1A}" dt="2021-10-13T11:00:10.319" v="1430" actId="26606"/>
          <ac:picMkLst>
            <pc:docMk/>
            <pc:sldMk cId="2175739974" sldId="258"/>
            <ac:picMk id="16" creationId="{3BC6EBB2-9BDC-4075-BA6B-43A9FBF9C86C}"/>
          </ac:picMkLst>
        </pc:picChg>
        <pc:cxnChg chg="add del">
          <ac:chgData name="jacquelinenutumba@yahoo.com" userId="fd99f3b4926aad08" providerId="LiveId" clId="{87FCACC4-23AD-4E05-8650-7EDF271F7E1A}" dt="2021-10-13T11:00:10.319" v="1430" actId="26606"/>
          <ac:cxnSpMkLst>
            <pc:docMk/>
            <pc:sldMk cId="2175739974" sldId="258"/>
            <ac:cxnSpMk id="14" creationId="{6B9695BD-ECF6-49CA-8877-8C493193C65D}"/>
          </ac:cxnSpMkLst>
        </pc:cxnChg>
      </pc:sldChg>
      <pc:sldChg chg="addSp delSp modSp mod modTransition setBg modAnim">
        <pc:chgData name="jacquelinenutumba@yahoo.com" userId="fd99f3b4926aad08" providerId="LiveId" clId="{87FCACC4-23AD-4E05-8650-7EDF271F7E1A}" dt="2021-10-13T13:01:32.874" v="2768"/>
        <pc:sldMkLst>
          <pc:docMk/>
          <pc:sldMk cId="763788315" sldId="259"/>
        </pc:sldMkLst>
        <pc:spChg chg="mod">
          <ac:chgData name="jacquelinenutumba@yahoo.com" userId="fd99f3b4926aad08" providerId="LiveId" clId="{87FCACC4-23AD-4E05-8650-7EDF271F7E1A}" dt="2021-10-13T12:11:14.212" v="2376" actId="1076"/>
          <ac:spMkLst>
            <pc:docMk/>
            <pc:sldMk cId="763788315" sldId="259"/>
            <ac:spMk id="2" creationId="{00000000-0000-0000-0000-000000000000}"/>
          </ac:spMkLst>
        </pc:spChg>
        <pc:spChg chg="mod">
          <ac:chgData name="jacquelinenutumba@yahoo.com" userId="fd99f3b4926aad08" providerId="LiveId" clId="{87FCACC4-23AD-4E05-8650-7EDF271F7E1A}" dt="2021-10-13T12:11:09.858" v="2375" actId="1076"/>
          <ac:spMkLst>
            <pc:docMk/>
            <pc:sldMk cId="763788315" sldId="259"/>
            <ac:spMk id="3" creationId="{00000000-0000-0000-0000-000000000000}"/>
          </ac:spMkLst>
        </pc:spChg>
        <pc:spChg chg="add del">
          <ac:chgData name="jacquelinenutumba@yahoo.com" userId="fd99f3b4926aad08" providerId="LiveId" clId="{87FCACC4-23AD-4E05-8650-7EDF271F7E1A}" dt="2021-10-13T11:01:24.314" v="1445" actId="26606"/>
          <ac:spMkLst>
            <pc:docMk/>
            <pc:sldMk cId="763788315" sldId="259"/>
            <ac:spMk id="9" creationId="{923E8915-D2AA-4327-A45A-972C3CA9574B}"/>
          </ac:spMkLst>
        </pc:spChg>
        <pc:spChg chg="add del">
          <ac:chgData name="jacquelinenutumba@yahoo.com" userId="fd99f3b4926aad08" providerId="LiveId" clId="{87FCACC4-23AD-4E05-8650-7EDF271F7E1A}" dt="2021-10-13T11:01:24.314" v="1445" actId="26606"/>
          <ac:spMkLst>
            <pc:docMk/>
            <pc:sldMk cId="763788315" sldId="259"/>
            <ac:spMk id="11" creationId="{8302FC3C-9804-4950-B721-5FD704BA6065}"/>
          </ac:spMkLst>
        </pc:spChg>
        <pc:spChg chg="add del">
          <ac:chgData name="jacquelinenutumba@yahoo.com" userId="fd99f3b4926aad08" providerId="LiveId" clId="{87FCACC4-23AD-4E05-8650-7EDF271F7E1A}" dt="2021-10-13T11:01:24.314" v="1445" actId="26606"/>
          <ac:spMkLst>
            <pc:docMk/>
            <pc:sldMk cId="763788315" sldId="259"/>
            <ac:spMk id="17" creationId="{F3798573-F27B-47EB-8EA4-7EE34954C2D6}"/>
          </ac:spMkLst>
        </pc:spChg>
        <pc:picChg chg="add mod">
          <ac:chgData name="jacquelinenutumba@yahoo.com" userId="fd99f3b4926aad08" providerId="LiveId" clId="{87FCACC4-23AD-4E05-8650-7EDF271F7E1A}" dt="2021-10-13T13:01:32.874" v="2768"/>
          <ac:picMkLst>
            <pc:docMk/>
            <pc:sldMk cId="763788315" sldId="259"/>
            <ac:picMk id="5" creationId="{87B958BB-50CC-4192-947E-79DF3FEB4F3F}"/>
          </ac:picMkLst>
        </pc:picChg>
        <pc:picChg chg="add del">
          <ac:chgData name="jacquelinenutumba@yahoo.com" userId="fd99f3b4926aad08" providerId="LiveId" clId="{87FCACC4-23AD-4E05-8650-7EDF271F7E1A}" dt="2021-10-13T11:01:24.314" v="1445" actId="26606"/>
          <ac:picMkLst>
            <pc:docMk/>
            <pc:sldMk cId="763788315" sldId="259"/>
            <ac:picMk id="15" creationId="{3BC6EBB2-9BDC-4075-BA6B-43A9FBF9C86C}"/>
          </ac:picMkLst>
        </pc:picChg>
        <pc:cxnChg chg="add del">
          <ac:chgData name="jacquelinenutumba@yahoo.com" userId="fd99f3b4926aad08" providerId="LiveId" clId="{87FCACC4-23AD-4E05-8650-7EDF271F7E1A}" dt="2021-10-13T11:01:24.314" v="1445" actId="26606"/>
          <ac:cxnSpMkLst>
            <pc:docMk/>
            <pc:sldMk cId="763788315" sldId="259"/>
            <ac:cxnSpMk id="13" creationId="{6B9695BD-ECF6-49CA-8877-8C493193C65D}"/>
          </ac:cxnSpMkLst>
        </pc:cxnChg>
      </pc:sldChg>
      <pc:sldChg chg="addSp delSp modSp del mod setBg modAnim setClrOvrMap">
        <pc:chgData name="jacquelinenutumba@yahoo.com" userId="fd99f3b4926aad08" providerId="LiveId" clId="{87FCACC4-23AD-4E05-8650-7EDF271F7E1A}" dt="2021-10-13T11:59:21.680" v="2161" actId="2696"/>
        <pc:sldMkLst>
          <pc:docMk/>
          <pc:sldMk cId="1674430246" sldId="260"/>
        </pc:sldMkLst>
        <pc:spChg chg="mod">
          <ac:chgData name="jacquelinenutumba@yahoo.com" userId="fd99f3b4926aad08" providerId="LiveId" clId="{87FCACC4-23AD-4E05-8650-7EDF271F7E1A}" dt="2021-10-13T11:57:53.893" v="2137" actId="21"/>
          <ac:spMkLst>
            <pc:docMk/>
            <pc:sldMk cId="1674430246" sldId="260"/>
            <ac:spMk id="2" creationId="{00000000-0000-0000-0000-000000000000}"/>
          </ac:spMkLst>
        </pc:spChg>
        <pc:spChg chg="add del">
          <ac:chgData name="jacquelinenutumba@yahoo.com" userId="fd99f3b4926aad08" providerId="LiveId" clId="{87FCACC4-23AD-4E05-8650-7EDF271F7E1A}" dt="2021-10-13T09:20:38.690" v="706" actId="26606"/>
          <ac:spMkLst>
            <pc:docMk/>
            <pc:sldMk cId="1674430246" sldId="260"/>
            <ac:spMk id="3" creationId="{00000000-0000-0000-0000-000000000000}"/>
          </ac:spMkLst>
        </pc:spChg>
        <pc:spChg chg="add del">
          <ac:chgData name="jacquelinenutumba@yahoo.com" userId="fd99f3b4926aad08" providerId="LiveId" clId="{87FCACC4-23AD-4E05-8650-7EDF271F7E1A}" dt="2021-10-13T09:19:49.084" v="697" actId="26606"/>
          <ac:spMkLst>
            <pc:docMk/>
            <pc:sldMk cId="1674430246" sldId="260"/>
            <ac:spMk id="10" creationId="{F747F1B4-B831-4277-8AB0-32767F7EB7BF}"/>
          </ac:spMkLst>
        </pc:spChg>
        <pc:spChg chg="add del">
          <ac:chgData name="jacquelinenutumba@yahoo.com" userId="fd99f3b4926aad08" providerId="LiveId" clId="{87FCACC4-23AD-4E05-8650-7EDF271F7E1A}" dt="2021-10-13T09:19:49.084" v="697" actId="26606"/>
          <ac:spMkLst>
            <pc:docMk/>
            <pc:sldMk cId="1674430246" sldId="260"/>
            <ac:spMk id="12" creationId="{D80CFA21-AB7C-4BEB-9BFF-05764FBBF3C6}"/>
          </ac:spMkLst>
        </pc:spChg>
        <pc:spChg chg="add del">
          <ac:chgData name="jacquelinenutumba@yahoo.com" userId="fd99f3b4926aad08" providerId="LiveId" clId="{87FCACC4-23AD-4E05-8650-7EDF271F7E1A}" dt="2021-10-13T09:19:49.084" v="697" actId="26606"/>
          <ac:spMkLst>
            <pc:docMk/>
            <pc:sldMk cId="1674430246" sldId="260"/>
            <ac:spMk id="14" creationId="{12F7E335-851A-4CAE-B09F-E657819D4600}"/>
          </ac:spMkLst>
        </pc:spChg>
        <pc:spChg chg="add del">
          <ac:chgData name="jacquelinenutumba@yahoo.com" userId="fd99f3b4926aad08" providerId="LiveId" clId="{87FCACC4-23AD-4E05-8650-7EDF271F7E1A}" dt="2021-10-13T09:19:49.084" v="697" actId="26606"/>
          <ac:spMkLst>
            <pc:docMk/>
            <pc:sldMk cId="1674430246" sldId="260"/>
            <ac:spMk id="16" creationId="{10B541F0-7F6E-402E-84D8-CF96EACA5FBC}"/>
          </ac:spMkLst>
        </pc:spChg>
        <pc:spChg chg="add del">
          <ac:chgData name="jacquelinenutumba@yahoo.com" userId="fd99f3b4926aad08" providerId="LiveId" clId="{87FCACC4-23AD-4E05-8650-7EDF271F7E1A}" dt="2021-10-13T09:20:38.574" v="705" actId="26606"/>
          <ac:spMkLst>
            <pc:docMk/>
            <pc:sldMk cId="1674430246" sldId="260"/>
            <ac:spMk id="24" creationId="{F747F1B4-B831-4277-8AB0-32767F7EB7BF}"/>
          </ac:spMkLst>
        </pc:spChg>
        <pc:spChg chg="add del">
          <ac:chgData name="jacquelinenutumba@yahoo.com" userId="fd99f3b4926aad08" providerId="LiveId" clId="{87FCACC4-23AD-4E05-8650-7EDF271F7E1A}" dt="2021-10-13T09:20:38.574" v="705" actId="26606"/>
          <ac:spMkLst>
            <pc:docMk/>
            <pc:sldMk cId="1674430246" sldId="260"/>
            <ac:spMk id="25" creationId="{D80CFA21-AB7C-4BEB-9BFF-05764FBBF3C6}"/>
          </ac:spMkLst>
        </pc:spChg>
        <pc:spChg chg="add del">
          <ac:chgData name="jacquelinenutumba@yahoo.com" userId="fd99f3b4926aad08" providerId="LiveId" clId="{87FCACC4-23AD-4E05-8650-7EDF271F7E1A}" dt="2021-10-13T09:20:38.574" v="705" actId="26606"/>
          <ac:spMkLst>
            <pc:docMk/>
            <pc:sldMk cId="1674430246" sldId="260"/>
            <ac:spMk id="26" creationId="{12F7E335-851A-4CAE-B09F-E657819D4600}"/>
          </ac:spMkLst>
        </pc:spChg>
        <pc:spChg chg="add del">
          <ac:chgData name="jacquelinenutumba@yahoo.com" userId="fd99f3b4926aad08" providerId="LiveId" clId="{87FCACC4-23AD-4E05-8650-7EDF271F7E1A}" dt="2021-10-13T09:20:38.574" v="705" actId="26606"/>
          <ac:spMkLst>
            <pc:docMk/>
            <pc:sldMk cId="1674430246" sldId="260"/>
            <ac:spMk id="27" creationId="{10B541F0-7F6E-402E-84D8-CF96EACA5FBC}"/>
          </ac:spMkLst>
        </pc:spChg>
        <pc:graphicFrameChg chg="add del">
          <ac:chgData name="jacquelinenutumba@yahoo.com" userId="fd99f3b4926aad08" providerId="LiveId" clId="{87FCACC4-23AD-4E05-8650-7EDF271F7E1A}" dt="2021-10-13T09:19:46.934" v="695" actId="26606"/>
          <ac:graphicFrameMkLst>
            <pc:docMk/>
            <pc:sldMk cId="1674430246" sldId="260"/>
            <ac:graphicFrameMk id="6" creationId="{13CF4265-A3D9-4FF0-B14B-6EB121676C73}"/>
          </ac:graphicFrameMkLst>
        </pc:graphicFrameChg>
        <pc:graphicFrameChg chg="add del">
          <ac:chgData name="jacquelinenutumba@yahoo.com" userId="fd99f3b4926aad08" providerId="LiveId" clId="{87FCACC4-23AD-4E05-8650-7EDF271F7E1A}" dt="2021-10-13T09:19:49.084" v="697" actId="26606"/>
          <ac:graphicFrameMkLst>
            <pc:docMk/>
            <pc:sldMk cId="1674430246" sldId="260"/>
            <ac:graphicFrameMk id="8" creationId="{9C5EDFC3-2A8A-4B38-B446-92FD73571D23}"/>
          </ac:graphicFrameMkLst>
        </pc:graphicFrameChg>
        <pc:graphicFrameChg chg="add del">
          <ac:chgData name="jacquelinenutumba@yahoo.com" userId="fd99f3b4926aad08" providerId="LiveId" clId="{87FCACC4-23AD-4E05-8650-7EDF271F7E1A}" dt="2021-10-13T09:20:14.337" v="699" actId="26606"/>
          <ac:graphicFrameMkLst>
            <pc:docMk/>
            <pc:sldMk cId="1674430246" sldId="260"/>
            <ac:graphicFrameMk id="18" creationId="{13CF4265-A3D9-4FF0-B14B-6EB121676C73}"/>
          </ac:graphicFrameMkLst>
        </pc:graphicFrameChg>
        <pc:graphicFrameChg chg="add del">
          <ac:chgData name="jacquelinenutumba@yahoo.com" userId="fd99f3b4926aad08" providerId="LiveId" clId="{87FCACC4-23AD-4E05-8650-7EDF271F7E1A}" dt="2021-10-13T09:20:24.551" v="701" actId="26606"/>
          <ac:graphicFrameMkLst>
            <pc:docMk/>
            <pc:sldMk cId="1674430246" sldId="260"/>
            <ac:graphicFrameMk id="20" creationId="{B49856EF-F5BE-43CC-AA9F-BFAB824F2CCE}"/>
          </ac:graphicFrameMkLst>
        </pc:graphicFrameChg>
        <pc:graphicFrameChg chg="add del">
          <ac:chgData name="jacquelinenutumba@yahoo.com" userId="fd99f3b4926aad08" providerId="LiveId" clId="{87FCACC4-23AD-4E05-8650-7EDF271F7E1A}" dt="2021-10-13T09:20:35.820" v="703" actId="26606"/>
          <ac:graphicFrameMkLst>
            <pc:docMk/>
            <pc:sldMk cId="1674430246" sldId="260"/>
            <ac:graphicFrameMk id="22" creationId="{A258865B-EE73-4BFC-97F6-C5B9CE6A1FB0}"/>
          </ac:graphicFrameMkLst>
        </pc:graphicFrameChg>
        <pc:graphicFrameChg chg="add del">
          <ac:chgData name="jacquelinenutumba@yahoo.com" userId="fd99f3b4926aad08" providerId="LiveId" clId="{87FCACC4-23AD-4E05-8650-7EDF271F7E1A}" dt="2021-10-13T09:20:38.574" v="705" actId="26606"/>
          <ac:graphicFrameMkLst>
            <pc:docMk/>
            <pc:sldMk cId="1674430246" sldId="260"/>
            <ac:graphicFrameMk id="28" creationId="{9C5EDFC3-2A8A-4B38-B446-92FD73571D23}"/>
          </ac:graphicFrameMkLst>
        </pc:graphicFrameChg>
        <pc:graphicFrameChg chg="add mod">
          <ac:chgData name="jacquelinenutumba@yahoo.com" userId="fd99f3b4926aad08" providerId="LiveId" clId="{87FCACC4-23AD-4E05-8650-7EDF271F7E1A}" dt="2021-10-13T11:58:48.398" v="2145"/>
          <ac:graphicFrameMkLst>
            <pc:docMk/>
            <pc:sldMk cId="1674430246" sldId="260"/>
            <ac:graphicFrameMk id="30" creationId="{13CF4265-A3D9-4FF0-B14B-6EB121676C73}"/>
          </ac:graphicFrameMkLst>
        </pc:graphicFrameChg>
      </pc:sldChg>
      <pc:sldChg chg="addSp delSp modSp mod setBg modAnim">
        <pc:chgData name="jacquelinenutumba@yahoo.com" userId="fd99f3b4926aad08" providerId="LiveId" clId="{87FCACC4-23AD-4E05-8650-7EDF271F7E1A}" dt="2021-10-13T13:01:49.807" v="2770"/>
        <pc:sldMkLst>
          <pc:docMk/>
          <pc:sldMk cId="3099269220" sldId="261"/>
        </pc:sldMkLst>
        <pc:spChg chg="mod">
          <ac:chgData name="jacquelinenutumba@yahoo.com" userId="fd99f3b4926aad08" providerId="LiveId" clId="{87FCACC4-23AD-4E05-8650-7EDF271F7E1A}" dt="2021-10-13T11:59:26.804" v="2162" actId="207"/>
          <ac:spMkLst>
            <pc:docMk/>
            <pc:sldMk cId="3099269220" sldId="261"/>
            <ac:spMk id="2" creationId="{00000000-0000-0000-0000-000000000000}"/>
          </ac:spMkLst>
        </pc:spChg>
        <pc:spChg chg="mod">
          <ac:chgData name="jacquelinenutumba@yahoo.com" userId="fd99f3b4926aad08" providerId="LiveId" clId="{87FCACC4-23AD-4E05-8650-7EDF271F7E1A}" dt="2021-10-13T10:49:44.624" v="1386" actId="26606"/>
          <ac:spMkLst>
            <pc:docMk/>
            <pc:sldMk cId="3099269220" sldId="261"/>
            <ac:spMk id="3" creationId="{00000000-0000-0000-0000-000000000000}"/>
          </ac:spMkLst>
        </pc:spChg>
        <pc:spChg chg="add del">
          <ac:chgData name="jacquelinenutumba@yahoo.com" userId="fd99f3b4926aad08" providerId="LiveId" clId="{87FCACC4-23AD-4E05-8650-7EDF271F7E1A}" dt="2021-10-13T10:49:44.624" v="1386" actId="26606"/>
          <ac:spMkLst>
            <pc:docMk/>
            <pc:sldMk cId="3099269220" sldId="261"/>
            <ac:spMk id="9" creationId="{923E8915-D2AA-4327-A45A-972C3CA9574B}"/>
          </ac:spMkLst>
        </pc:spChg>
        <pc:spChg chg="add del">
          <ac:chgData name="jacquelinenutumba@yahoo.com" userId="fd99f3b4926aad08" providerId="LiveId" clId="{87FCACC4-23AD-4E05-8650-7EDF271F7E1A}" dt="2021-10-13T10:49:44.624" v="1386" actId="26606"/>
          <ac:spMkLst>
            <pc:docMk/>
            <pc:sldMk cId="3099269220" sldId="261"/>
            <ac:spMk id="11" creationId="{8302FC3C-9804-4950-B721-5FD704BA6065}"/>
          </ac:spMkLst>
        </pc:spChg>
        <pc:spChg chg="add del">
          <ac:chgData name="jacquelinenutumba@yahoo.com" userId="fd99f3b4926aad08" providerId="LiveId" clId="{87FCACC4-23AD-4E05-8650-7EDF271F7E1A}" dt="2021-10-13T10:49:44.624" v="1386" actId="26606"/>
          <ac:spMkLst>
            <pc:docMk/>
            <pc:sldMk cId="3099269220" sldId="261"/>
            <ac:spMk id="17" creationId="{F3798573-F27B-47EB-8EA4-7EE34954C2D6}"/>
          </ac:spMkLst>
        </pc:spChg>
        <pc:picChg chg="mod">
          <ac:chgData name="jacquelinenutumba@yahoo.com" userId="fd99f3b4926aad08" providerId="LiveId" clId="{87FCACC4-23AD-4E05-8650-7EDF271F7E1A}" dt="2021-10-13T12:00:24.429" v="2171" actId="1076"/>
          <ac:picMkLst>
            <pc:docMk/>
            <pc:sldMk cId="3099269220" sldId="261"/>
            <ac:picMk id="4" creationId="{00000000-0000-0000-0000-000000000000}"/>
          </ac:picMkLst>
        </pc:picChg>
        <pc:picChg chg="add mod">
          <ac:chgData name="jacquelinenutumba@yahoo.com" userId="fd99f3b4926aad08" providerId="LiveId" clId="{87FCACC4-23AD-4E05-8650-7EDF271F7E1A}" dt="2021-10-13T13:01:49.807" v="2770"/>
          <ac:picMkLst>
            <pc:docMk/>
            <pc:sldMk cId="3099269220" sldId="261"/>
            <ac:picMk id="5" creationId="{8A7FFA35-C223-40FE-B7AD-AF17D93B8D5F}"/>
          </ac:picMkLst>
        </pc:picChg>
        <pc:picChg chg="add del">
          <ac:chgData name="jacquelinenutumba@yahoo.com" userId="fd99f3b4926aad08" providerId="LiveId" clId="{87FCACC4-23AD-4E05-8650-7EDF271F7E1A}" dt="2021-10-13T10:49:44.624" v="1386" actId="26606"/>
          <ac:picMkLst>
            <pc:docMk/>
            <pc:sldMk cId="3099269220" sldId="261"/>
            <ac:picMk id="15" creationId="{3BC6EBB2-9BDC-4075-BA6B-43A9FBF9C86C}"/>
          </ac:picMkLst>
        </pc:picChg>
        <pc:cxnChg chg="add del">
          <ac:chgData name="jacquelinenutumba@yahoo.com" userId="fd99f3b4926aad08" providerId="LiveId" clId="{87FCACC4-23AD-4E05-8650-7EDF271F7E1A}" dt="2021-10-13T10:49:44.624" v="1386" actId="26606"/>
          <ac:cxnSpMkLst>
            <pc:docMk/>
            <pc:sldMk cId="3099269220" sldId="261"/>
            <ac:cxnSpMk id="13" creationId="{6B9695BD-ECF6-49CA-8877-8C493193C65D}"/>
          </ac:cxnSpMkLst>
        </pc:cxnChg>
      </pc:sldChg>
      <pc:sldChg chg="addSp delSp modSp del mod addAnim delAnim modAnim">
        <pc:chgData name="jacquelinenutumba@yahoo.com" userId="fd99f3b4926aad08" providerId="LiveId" clId="{87FCACC4-23AD-4E05-8650-7EDF271F7E1A}" dt="2021-10-13T11:25:47.575" v="1564" actId="2696"/>
        <pc:sldMkLst>
          <pc:docMk/>
          <pc:sldMk cId="1838009164" sldId="262"/>
        </pc:sldMkLst>
        <pc:spChg chg="mod">
          <ac:chgData name="jacquelinenutumba@yahoo.com" userId="fd99f3b4926aad08" providerId="LiveId" clId="{87FCACC4-23AD-4E05-8650-7EDF271F7E1A}" dt="2021-10-13T09:34:38.959" v="849" actId="1076"/>
          <ac:spMkLst>
            <pc:docMk/>
            <pc:sldMk cId="1838009164" sldId="262"/>
            <ac:spMk id="2" creationId="{00000000-0000-0000-0000-000000000000}"/>
          </ac:spMkLst>
        </pc:spChg>
        <pc:spChg chg="mod">
          <ac:chgData name="jacquelinenutumba@yahoo.com" userId="fd99f3b4926aad08" providerId="LiveId" clId="{87FCACC4-23AD-4E05-8650-7EDF271F7E1A}" dt="2021-10-06T13:23:13.842" v="388" actId="14100"/>
          <ac:spMkLst>
            <pc:docMk/>
            <pc:sldMk cId="1838009164" sldId="262"/>
            <ac:spMk id="3" creationId="{00000000-0000-0000-0000-000000000000}"/>
          </ac:spMkLst>
        </pc:spChg>
        <pc:picChg chg="add del mod ord">
          <ac:chgData name="jacquelinenutumba@yahoo.com" userId="fd99f3b4926aad08" providerId="LiveId" clId="{87FCACC4-23AD-4E05-8650-7EDF271F7E1A}" dt="2021-10-13T11:17:40.193" v="1487" actId="21"/>
          <ac:picMkLst>
            <pc:docMk/>
            <pc:sldMk cId="1838009164" sldId="262"/>
            <ac:picMk id="5" creationId="{30B2C130-AA29-4050-A554-591A1C0C0858}"/>
          </ac:picMkLst>
        </pc:picChg>
        <pc:picChg chg="add del mod modCrop">
          <ac:chgData name="jacquelinenutumba@yahoo.com" userId="fd99f3b4926aad08" providerId="LiveId" clId="{87FCACC4-23AD-4E05-8650-7EDF271F7E1A}" dt="2021-10-13T11:20:21.461" v="1511" actId="21"/>
          <ac:picMkLst>
            <pc:docMk/>
            <pc:sldMk cId="1838009164" sldId="262"/>
            <ac:picMk id="6" creationId="{84E30C5F-B8CA-4B70-A243-A093EB93B13C}"/>
          </ac:picMkLst>
        </pc:picChg>
        <pc:picChg chg="add del mod modCrop">
          <ac:chgData name="jacquelinenutumba@yahoo.com" userId="fd99f3b4926aad08" providerId="LiveId" clId="{87FCACC4-23AD-4E05-8650-7EDF271F7E1A}" dt="2021-10-13T11:19:32.227" v="1502" actId="21"/>
          <ac:picMkLst>
            <pc:docMk/>
            <pc:sldMk cId="1838009164" sldId="262"/>
            <ac:picMk id="7" creationId="{3D4F7B0E-D698-46D6-B5D3-A07CE3E72AF9}"/>
          </ac:picMkLst>
        </pc:picChg>
      </pc:sldChg>
      <pc:sldChg chg="addSp delSp modSp del mod">
        <pc:chgData name="jacquelinenutumba@yahoo.com" userId="fd99f3b4926aad08" providerId="LiveId" clId="{87FCACC4-23AD-4E05-8650-7EDF271F7E1A}" dt="2021-10-06T13:22:08.443" v="345" actId="2696"/>
        <pc:sldMkLst>
          <pc:docMk/>
          <pc:sldMk cId="3131234432" sldId="263"/>
        </pc:sldMkLst>
        <pc:spChg chg="add mod">
          <ac:chgData name="jacquelinenutumba@yahoo.com" userId="fd99f3b4926aad08" providerId="LiveId" clId="{87FCACC4-23AD-4E05-8650-7EDF271F7E1A}" dt="2021-10-06T13:22:02.995" v="344" actId="478"/>
          <ac:spMkLst>
            <pc:docMk/>
            <pc:sldMk cId="3131234432" sldId="263"/>
            <ac:spMk id="6" creationId="{DDDB18A5-9733-419C-A05E-DA6FEA468C95}"/>
          </ac:spMkLst>
        </pc:spChg>
        <pc:picChg chg="del">
          <ac:chgData name="jacquelinenutumba@yahoo.com" userId="fd99f3b4926aad08" providerId="LiveId" clId="{87FCACC4-23AD-4E05-8650-7EDF271F7E1A}" dt="2021-10-06T13:22:02.995" v="344" actId="478"/>
          <ac:picMkLst>
            <pc:docMk/>
            <pc:sldMk cId="3131234432" sldId="263"/>
            <ac:picMk id="5" creationId="{00000000-0000-0000-0000-000000000000}"/>
          </ac:picMkLst>
        </pc:picChg>
        <pc:picChg chg="del">
          <ac:chgData name="jacquelinenutumba@yahoo.com" userId="fd99f3b4926aad08" providerId="LiveId" clId="{87FCACC4-23AD-4E05-8650-7EDF271F7E1A}" dt="2021-10-06T13:19:40.256" v="328" actId="21"/>
          <ac:picMkLst>
            <pc:docMk/>
            <pc:sldMk cId="3131234432" sldId="263"/>
            <ac:picMk id="6" creationId="{00000000-0000-0000-0000-000000000000}"/>
          </ac:picMkLst>
        </pc:picChg>
      </pc:sldChg>
      <pc:sldChg chg="addSp delSp modSp add del mod ord">
        <pc:chgData name="jacquelinenutumba@yahoo.com" userId="fd99f3b4926aad08" providerId="LiveId" clId="{87FCACC4-23AD-4E05-8650-7EDF271F7E1A}" dt="2021-10-13T12:32:02.663" v="2616" actId="2696"/>
        <pc:sldMkLst>
          <pc:docMk/>
          <pc:sldMk cId="2373386685" sldId="264"/>
        </pc:sldMkLst>
        <pc:spChg chg="mod">
          <ac:chgData name="jacquelinenutumba@yahoo.com" userId="fd99f3b4926aad08" providerId="LiveId" clId="{87FCACC4-23AD-4E05-8650-7EDF271F7E1A}" dt="2021-10-06T13:27:06.386" v="470" actId="20577"/>
          <ac:spMkLst>
            <pc:docMk/>
            <pc:sldMk cId="2373386685" sldId="264"/>
            <ac:spMk id="2" creationId="{00000000-0000-0000-0000-000000000000}"/>
          </ac:spMkLst>
        </pc:spChg>
        <pc:spChg chg="add del mod">
          <ac:chgData name="jacquelinenutumba@yahoo.com" userId="fd99f3b4926aad08" providerId="LiveId" clId="{87FCACC4-23AD-4E05-8650-7EDF271F7E1A}" dt="2021-10-06T13:28:42.423" v="482" actId="478"/>
          <ac:spMkLst>
            <pc:docMk/>
            <pc:sldMk cId="2373386685" sldId="264"/>
            <ac:spMk id="9" creationId="{2D11184E-FA3E-477E-9573-CB80834EE6EE}"/>
          </ac:spMkLst>
        </pc:spChg>
        <pc:picChg chg="del mod">
          <ac:chgData name="jacquelinenutumba@yahoo.com" userId="fd99f3b4926aad08" providerId="LiveId" clId="{87FCACC4-23AD-4E05-8650-7EDF271F7E1A}" dt="2021-10-06T13:28:37.926" v="481" actId="478"/>
          <ac:picMkLst>
            <pc:docMk/>
            <pc:sldMk cId="2373386685" sldId="264"/>
            <ac:picMk id="5" creationId="{00000000-0000-0000-0000-000000000000}"/>
          </ac:picMkLst>
        </pc:picChg>
        <pc:picChg chg="mod">
          <ac:chgData name="jacquelinenutumba@yahoo.com" userId="fd99f3b4926aad08" providerId="LiveId" clId="{87FCACC4-23AD-4E05-8650-7EDF271F7E1A}" dt="2021-10-06T13:29:17.083" v="487" actId="1076"/>
          <ac:picMkLst>
            <pc:docMk/>
            <pc:sldMk cId="2373386685" sldId="264"/>
            <ac:picMk id="6" creationId="{00000000-0000-0000-0000-000000000000}"/>
          </ac:picMkLst>
        </pc:picChg>
        <pc:picChg chg="del">
          <ac:chgData name="jacquelinenutumba@yahoo.com" userId="fd99f3b4926aad08" providerId="LiveId" clId="{87FCACC4-23AD-4E05-8650-7EDF271F7E1A}" dt="2021-10-06T13:27:12.111" v="471" actId="478"/>
          <ac:picMkLst>
            <pc:docMk/>
            <pc:sldMk cId="2373386685" sldId="264"/>
            <ac:picMk id="7" creationId="{00000000-0000-0000-0000-000000000000}"/>
          </ac:picMkLst>
        </pc:picChg>
        <pc:picChg chg="add mod">
          <ac:chgData name="jacquelinenutumba@yahoo.com" userId="fd99f3b4926aad08" providerId="LiveId" clId="{87FCACC4-23AD-4E05-8650-7EDF271F7E1A}" dt="2021-10-06T13:28:49.917" v="483" actId="1076"/>
          <ac:picMkLst>
            <pc:docMk/>
            <pc:sldMk cId="2373386685" sldId="264"/>
            <ac:picMk id="8" creationId="{0884FA8B-7E57-4E4A-8766-6404225F5CAE}"/>
          </ac:picMkLst>
        </pc:picChg>
      </pc:sldChg>
      <pc:sldChg chg="addSp delSp modSp del mod">
        <pc:chgData name="jacquelinenutumba@yahoo.com" userId="fd99f3b4926aad08" providerId="LiveId" clId="{87FCACC4-23AD-4E05-8650-7EDF271F7E1A}" dt="2021-10-06T13:27:21.178" v="472" actId="2696"/>
        <pc:sldMkLst>
          <pc:docMk/>
          <pc:sldMk cId="1526089450" sldId="265"/>
        </pc:sldMkLst>
        <pc:spChg chg="add mod">
          <ac:chgData name="jacquelinenutumba@yahoo.com" userId="fd99f3b4926aad08" providerId="LiveId" clId="{87FCACC4-23AD-4E05-8650-7EDF271F7E1A}" dt="2021-10-06T13:23:49.334" v="394" actId="21"/>
          <ac:spMkLst>
            <pc:docMk/>
            <pc:sldMk cId="1526089450" sldId="265"/>
            <ac:spMk id="7" creationId="{2CBF2D3C-FB59-49AA-BAD1-BBE13C24A979}"/>
          </ac:spMkLst>
        </pc:spChg>
        <pc:picChg chg="del">
          <ac:chgData name="jacquelinenutumba@yahoo.com" userId="fd99f3b4926aad08" providerId="LiveId" clId="{87FCACC4-23AD-4E05-8650-7EDF271F7E1A}" dt="2021-10-06T13:23:49.334" v="394" actId="21"/>
          <ac:picMkLst>
            <pc:docMk/>
            <pc:sldMk cId="1526089450" sldId="265"/>
            <ac:picMk id="5" creationId="{00000000-0000-0000-0000-000000000000}"/>
          </ac:picMkLst>
        </pc:picChg>
        <pc:picChg chg="del">
          <ac:chgData name="jacquelinenutumba@yahoo.com" userId="fd99f3b4926aad08" providerId="LiveId" clId="{87FCACC4-23AD-4E05-8650-7EDF271F7E1A}" dt="2021-10-06T13:24:43.178" v="404" actId="21"/>
          <ac:picMkLst>
            <pc:docMk/>
            <pc:sldMk cId="1526089450" sldId="265"/>
            <ac:picMk id="6" creationId="{00000000-0000-0000-0000-000000000000}"/>
          </ac:picMkLst>
        </pc:picChg>
      </pc:sldChg>
      <pc:sldChg chg="addSp delSp modSp mod ord modTransition setBg modAnim">
        <pc:chgData name="jacquelinenutumba@yahoo.com" userId="fd99f3b4926aad08" providerId="LiveId" clId="{87FCACC4-23AD-4E05-8650-7EDF271F7E1A}" dt="2021-10-13T13:26:44.238" v="2835" actId="1076"/>
        <pc:sldMkLst>
          <pc:docMk/>
          <pc:sldMk cId="1902057156" sldId="266"/>
        </pc:sldMkLst>
        <pc:spChg chg="mod ord">
          <ac:chgData name="jacquelinenutumba@yahoo.com" userId="fd99f3b4926aad08" providerId="LiveId" clId="{87FCACC4-23AD-4E05-8650-7EDF271F7E1A}" dt="2021-10-13T13:26:44.238" v="2835" actId="1076"/>
          <ac:spMkLst>
            <pc:docMk/>
            <pc:sldMk cId="1902057156" sldId="266"/>
            <ac:spMk id="2" creationId="{00000000-0000-0000-0000-000000000000}"/>
          </ac:spMkLst>
        </pc:spChg>
        <pc:spChg chg="mod ord">
          <ac:chgData name="jacquelinenutumba@yahoo.com" userId="fd99f3b4926aad08" providerId="LiveId" clId="{87FCACC4-23AD-4E05-8650-7EDF271F7E1A}" dt="2021-10-13T13:26:37.098" v="2833" actId="1076"/>
          <ac:spMkLst>
            <pc:docMk/>
            <pc:sldMk cId="1902057156" sldId="266"/>
            <ac:spMk id="3" creationId="{00000000-0000-0000-0000-000000000000}"/>
          </ac:spMkLst>
        </pc:spChg>
        <pc:spChg chg="add del">
          <ac:chgData name="jacquelinenutumba@yahoo.com" userId="fd99f3b4926aad08" providerId="LiveId" clId="{87FCACC4-23AD-4E05-8650-7EDF271F7E1A}" dt="2021-10-06T13:29:59.733" v="490" actId="26606"/>
          <ac:spMkLst>
            <pc:docMk/>
            <pc:sldMk cId="1902057156" sldId="266"/>
            <ac:spMk id="11" creationId="{C8A3C342-1D03-412F-8DD3-BF519E8E0AE9}"/>
          </ac:spMkLst>
        </pc:spChg>
        <pc:spChg chg="add del">
          <ac:chgData name="jacquelinenutumba@yahoo.com" userId="fd99f3b4926aad08" providerId="LiveId" clId="{87FCACC4-23AD-4E05-8650-7EDF271F7E1A}" dt="2021-10-06T13:29:59.733" v="490" actId="26606"/>
          <ac:spMkLst>
            <pc:docMk/>
            <pc:sldMk cId="1902057156" sldId="266"/>
            <ac:spMk id="13" creationId="{81CC9B02-E087-4350-AEBD-2C3CF001AF01}"/>
          </ac:spMkLst>
        </pc:spChg>
        <pc:spChg chg="add del">
          <ac:chgData name="jacquelinenutumba@yahoo.com" userId="fd99f3b4926aad08" providerId="LiveId" clId="{87FCACC4-23AD-4E05-8650-7EDF271F7E1A}" dt="2021-10-13T10:55:56.040" v="1401" actId="26606"/>
          <ac:spMkLst>
            <pc:docMk/>
            <pc:sldMk cId="1902057156" sldId="266"/>
            <ac:spMk id="15" creationId="{AC546BE4-C7A3-4A47-9FA5-0866D5E656B4}"/>
          </ac:spMkLst>
        </pc:spChg>
        <pc:spChg chg="add">
          <ac:chgData name="jacquelinenutumba@yahoo.com" userId="fd99f3b4926aad08" providerId="LiveId" clId="{87FCACC4-23AD-4E05-8650-7EDF271F7E1A}" dt="2021-10-13T10:55:56.040" v="1401" actId="26606"/>
          <ac:spMkLst>
            <pc:docMk/>
            <pc:sldMk cId="1902057156" sldId="266"/>
            <ac:spMk id="20" creationId="{29787B81-C7DF-412B-A405-EF4454012DEE}"/>
          </ac:spMkLst>
        </pc:spChg>
        <pc:picChg chg="ord">
          <ac:chgData name="jacquelinenutumba@yahoo.com" userId="fd99f3b4926aad08" providerId="LiveId" clId="{87FCACC4-23AD-4E05-8650-7EDF271F7E1A}" dt="2021-10-06T13:29:59.823" v="491" actId="26606"/>
          <ac:picMkLst>
            <pc:docMk/>
            <pc:sldMk cId="1902057156" sldId="266"/>
            <ac:picMk id="4" creationId="{00000000-0000-0000-0000-000000000000}"/>
          </ac:picMkLst>
        </pc:picChg>
        <pc:picChg chg="mod ord">
          <ac:chgData name="jacquelinenutumba@yahoo.com" userId="fd99f3b4926aad08" providerId="LiveId" clId="{87FCACC4-23AD-4E05-8650-7EDF271F7E1A}" dt="2021-10-13T10:55:56.040" v="1401" actId="26606"/>
          <ac:picMkLst>
            <pc:docMk/>
            <pc:sldMk cId="1902057156" sldId="266"/>
            <ac:picMk id="5" creationId="{00000000-0000-0000-0000-000000000000}"/>
          </ac:picMkLst>
        </pc:picChg>
        <pc:picChg chg="mod ord">
          <ac:chgData name="jacquelinenutumba@yahoo.com" userId="fd99f3b4926aad08" providerId="LiveId" clId="{87FCACC4-23AD-4E05-8650-7EDF271F7E1A}" dt="2021-10-13T13:03:51.183" v="2777" actId="29295"/>
          <ac:picMkLst>
            <pc:docMk/>
            <pc:sldMk cId="1902057156" sldId="266"/>
            <ac:picMk id="6" creationId="{00000000-0000-0000-0000-000000000000}"/>
          </ac:picMkLst>
        </pc:picChg>
      </pc:sldChg>
      <pc:sldChg chg="addSp delSp modSp del mod">
        <pc:chgData name="jacquelinenutumba@yahoo.com" userId="fd99f3b4926aad08" providerId="LiveId" clId="{87FCACC4-23AD-4E05-8650-7EDF271F7E1A}" dt="2021-10-13T11:46:05.729" v="1952" actId="2696"/>
        <pc:sldMkLst>
          <pc:docMk/>
          <pc:sldMk cId="3289881138" sldId="267"/>
        </pc:sldMkLst>
        <pc:spChg chg="add del mod">
          <ac:chgData name="jacquelinenutumba@yahoo.com" userId="fd99f3b4926aad08" providerId="LiveId" clId="{87FCACC4-23AD-4E05-8650-7EDF271F7E1A}" dt="2021-10-13T09:22:13.936" v="711" actId="21"/>
          <ac:spMkLst>
            <pc:docMk/>
            <pc:sldMk cId="3289881138" sldId="267"/>
            <ac:spMk id="7" creationId="{F9EDF638-74E4-4FF5-A0A4-82741AFD5A4F}"/>
          </ac:spMkLst>
        </pc:spChg>
        <pc:spChg chg="add mod">
          <ac:chgData name="jacquelinenutumba@yahoo.com" userId="fd99f3b4926aad08" providerId="LiveId" clId="{87FCACC4-23AD-4E05-8650-7EDF271F7E1A}" dt="2021-10-13T11:28:54.485" v="1569" actId="21"/>
          <ac:spMkLst>
            <pc:docMk/>
            <pc:sldMk cId="3289881138" sldId="267"/>
            <ac:spMk id="9" creationId="{E94D9F1B-4C77-467C-B7E1-AD0878356403}"/>
          </ac:spMkLst>
        </pc:spChg>
        <pc:picChg chg="add del mod">
          <ac:chgData name="jacquelinenutumba@yahoo.com" userId="fd99f3b4926aad08" providerId="LiveId" clId="{87FCACC4-23AD-4E05-8650-7EDF271F7E1A}" dt="2021-10-13T11:28:54.485" v="1569" actId="21"/>
          <ac:picMkLst>
            <pc:docMk/>
            <pc:sldMk cId="3289881138" sldId="267"/>
            <ac:picMk id="5" creationId="{00000000-0000-0000-0000-000000000000}"/>
          </ac:picMkLst>
        </pc:picChg>
        <pc:picChg chg="del mod">
          <ac:chgData name="jacquelinenutumba@yahoo.com" userId="fd99f3b4926aad08" providerId="LiveId" clId="{87FCACC4-23AD-4E05-8650-7EDF271F7E1A}" dt="2021-10-13T10:46:48.457" v="1365" actId="21"/>
          <ac:picMkLst>
            <pc:docMk/>
            <pc:sldMk cId="3289881138" sldId="267"/>
            <ac:picMk id="6" creationId="{00000000-0000-0000-0000-000000000000}"/>
          </ac:picMkLst>
        </pc:picChg>
      </pc:sldChg>
      <pc:sldChg chg="addSp delSp modSp mod ord modTransition setBg delAnim modAnim">
        <pc:chgData name="jacquelinenutumba@yahoo.com" userId="fd99f3b4926aad08" providerId="LiveId" clId="{87FCACC4-23AD-4E05-8650-7EDF271F7E1A}" dt="2021-10-13T13:22:27.832" v="2825" actId="478"/>
        <pc:sldMkLst>
          <pc:docMk/>
          <pc:sldMk cId="242551429" sldId="268"/>
        </pc:sldMkLst>
        <pc:spChg chg="mod">
          <ac:chgData name="jacquelinenutumba@yahoo.com" userId="fd99f3b4926aad08" providerId="LiveId" clId="{87FCACC4-23AD-4E05-8650-7EDF271F7E1A}" dt="2021-10-13T12:00:15.828" v="2169" actId="14100"/>
          <ac:spMkLst>
            <pc:docMk/>
            <pc:sldMk cId="242551429" sldId="268"/>
            <ac:spMk id="2" creationId="{00000000-0000-0000-0000-000000000000}"/>
          </ac:spMkLst>
        </pc:spChg>
        <pc:spChg chg="mod">
          <ac:chgData name="jacquelinenutumba@yahoo.com" userId="fd99f3b4926aad08" providerId="LiveId" clId="{87FCACC4-23AD-4E05-8650-7EDF271F7E1A}" dt="2021-10-13T11:07:26.133" v="1482" actId="14100"/>
          <ac:spMkLst>
            <pc:docMk/>
            <pc:sldMk cId="242551429" sldId="268"/>
            <ac:spMk id="3" creationId="{00000000-0000-0000-0000-000000000000}"/>
          </ac:spMkLst>
        </pc:spChg>
        <pc:spChg chg="add del">
          <ac:chgData name="jacquelinenutumba@yahoo.com" userId="fd99f3b4926aad08" providerId="LiveId" clId="{87FCACC4-23AD-4E05-8650-7EDF271F7E1A}" dt="2021-10-13T10:48:35.973" v="1370" actId="26606"/>
          <ac:spMkLst>
            <pc:docMk/>
            <pc:sldMk cId="242551429" sldId="268"/>
            <ac:spMk id="6" creationId="{923E8915-D2AA-4327-A45A-972C3CA9574B}"/>
          </ac:spMkLst>
        </pc:spChg>
        <pc:spChg chg="add del">
          <ac:chgData name="jacquelinenutumba@yahoo.com" userId="fd99f3b4926aad08" providerId="LiveId" clId="{87FCACC4-23AD-4E05-8650-7EDF271F7E1A}" dt="2021-10-13T10:48:35.973" v="1370" actId="26606"/>
          <ac:spMkLst>
            <pc:docMk/>
            <pc:sldMk cId="242551429" sldId="268"/>
            <ac:spMk id="7" creationId="{8302FC3C-9804-4950-B721-5FD704BA6065}"/>
          </ac:spMkLst>
        </pc:spChg>
        <pc:spChg chg="add del">
          <ac:chgData name="jacquelinenutumba@yahoo.com" userId="fd99f3b4926aad08" providerId="LiveId" clId="{87FCACC4-23AD-4E05-8650-7EDF271F7E1A}" dt="2021-10-13T09:39:05.080" v="917" actId="26606"/>
          <ac:spMkLst>
            <pc:docMk/>
            <pc:sldMk cId="242551429" sldId="268"/>
            <ac:spMk id="9" creationId="{923E8915-D2AA-4327-A45A-972C3CA9574B}"/>
          </ac:spMkLst>
        </pc:spChg>
        <pc:spChg chg="add del">
          <ac:chgData name="jacquelinenutumba@yahoo.com" userId="fd99f3b4926aad08" providerId="LiveId" clId="{87FCACC4-23AD-4E05-8650-7EDF271F7E1A}" dt="2021-10-13T09:39:05.080" v="917" actId="26606"/>
          <ac:spMkLst>
            <pc:docMk/>
            <pc:sldMk cId="242551429" sldId="268"/>
            <ac:spMk id="11" creationId="{8302FC3C-9804-4950-B721-5FD704BA6065}"/>
          </ac:spMkLst>
        </pc:spChg>
        <pc:spChg chg="add del">
          <ac:chgData name="jacquelinenutumba@yahoo.com" userId="fd99f3b4926aad08" providerId="LiveId" clId="{87FCACC4-23AD-4E05-8650-7EDF271F7E1A}" dt="2021-10-13T10:48:35.973" v="1370" actId="26606"/>
          <ac:spMkLst>
            <pc:docMk/>
            <pc:sldMk cId="242551429" sldId="268"/>
            <ac:spMk id="12" creationId="{F3798573-F27B-47EB-8EA4-7EE34954C2D6}"/>
          </ac:spMkLst>
        </pc:spChg>
        <pc:spChg chg="add del">
          <ac:chgData name="jacquelinenutumba@yahoo.com" userId="fd99f3b4926aad08" providerId="LiveId" clId="{87FCACC4-23AD-4E05-8650-7EDF271F7E1A}" dt="2021-10-13T09:39:05.080" v="917" actId="26606"/>
          <ac:spMkLst>
            <pc:docMk/>
            <pc:sldMk cId="242551429" sldId="268"/>
            <ac:spMk id="17" creationId="{F3798573-F27B-47EB-8EA4-7EE34954C2D6}"/>
          </ac:spMkLst>
        </pc:spChg>
        <pc:spChg chg="add del">
          <ac:chgData name="jacquelinenutumba@yahoo.com" userId="fd99f3b4926aad08" providerId="LiveId" clId="{87FCACC4-23AD-4E05-8650-7EDF271F7E1A}" dt="2021-10-13T09:39:15.335" v="919" actId="26606"/>
          <ac:spMkLst>
            <pc:docMk/>
            <pc:sldMk cId="242551429" sldId="268"/>
            <ac:spMk id="19" creationId="{DDBA86CC-34C3-43C1-B328-62490FE69046}"/>
          </ac:spMkLst>
        </pc:spChg>
        <pc:spChg chg="add del">
          <ac:chgData name="jacquelinenutumba@yahoo.com" userId="fd99f3b4926aad08" providerId="LiveId" clId="{87FCACC4-23AD-4E05-8650-7EDF271F7E1A}" dt="2021-10-13T09:39:15.335" v="919" actId="26606"/>
          <ac:spMkLst>
            <pc:docMk/>
            <pc:sldMk cId="242551429" sldId="268"/>
            <ac:spMk id="20" creationId="{9CF4C9D6-90BC-48A0-91E8-0F0373CA11B5}"/>
          </ac:spMkLst>
        </pc:spChg>
        <pc:spChg chg="add del">
          <ac:chgData name="jacquelinenutumba@yahoo.com" userId="fd99f3b4926aad08" providerId="LiveId" clId="{87FCACC4-23AD-4E05-8650-7EDF271F7E1A}" dt="2021-10-13T09:39:18.553" v="921" actId="26606"/>
          <ac:spMkLst>
            <pc:docMk/>
            <pc:sldMk cId="242551429" sldId="268"/>
            <ac:spMk id="22" creationId="{923E8915-D2AA-4327-A45A-972C3CA9574B}"/>
          </ac:spMkLst>
        </pc:spChg>
        <pc:spChg chg="add del">
          <ac:chgData name="jacquelinenutumba@yahoo.com" userId="fd99f3b4926aad08" providerId="LiveId" clId="{87FCACC4-23AD-4E05-8650-7EDF271F7E1A}" dt="2021-10-13T09:39:18.553" v="921" actId="26606"/>
          <ac:spMkLst>
            <pc:docMk/>
            <pc:sldMk cId="242551429" sldId="268"/>
            <ac:spMk id="23" creationId="{8302FC3C-9804-4950-B721-5FD704BA6065}"/>
          </ac:spMkLst>
        </pc:spChg>
        <pc:spChg chg="add del">
          <ac:chgData name="jacquelinenutumba@yahoo.com" userId="fd99f3b4926aad08" providerId="LiveId" clId="{87FCACC4-23AD-4E05-8650-7EDF271F7E1A}" dt="2021-10-13T09:39:18.553" v="921" actId="26606"/>
          <ac:spMkLst>
            <pc:docMk/>
            <pc:sldMk cId="242551429" sldId="268"/>
            <ac:spMk id="26" creationId="{F3798573-F27B-47EB-8EA4-7EE34954C2D6}"/>
          </ac:spMkLst>
        </pc:spChg>
        <pc:spChg chg="add">
          <ac:chgData name="jacquelinenutumba@yahoo.com" userId="fd99f3b4926aad08" providerId="LiveId" clId="{87FCACC4-23AD-4E05-8650-7EDF271F7E1A}" dt="2021-10-13T10:48:35.973" v="1370" actId="26606"/>
          <ac:spMkLst>
            <pc:docMk/>
            <pc:sldMk cId="242551429" sldId="268"/>
            <ac:spMk id="32" creationId="{29787B81-C7DF-412B-A405-EF4454012DEE}"/>
          </ac:spMkLst>
        </pc:spChg>
        <pc:picChg chg="mod">
          <ac:chgData name="jacquelinenutumba@yahoo.com" userId="fd99f3b4926aad08" providerId="LiveId" clId="{87FCACC4-23AD-4E05-8650-7EDF271F7E1A}" dt="2021-10-13T10:34:35.034" v="1238" actId="1038"/>
          <ac:picMkLst>
            <pc:docMk/>
            <pc:sldMk cId="242551429" sldId="268"/>
            <ac:picMk id="4" creationId="{00000000-0000-0000-0000-000000000000}"/>
          </ac:picMkLst>
        </pc:picChg>
        <pc:picChg chg="add del mod">
          <ac:chgData name="jacquelinenutumba@yahoo.com" userId="fd99f3b4926aad08" providerId="LiveId" clId="{87FCACC4-23AD-4E05-8650-7EDF271F7E1A}" dt="2021-10-13T13:22:27.832" v="2825" actId="478"/>
          <ac:picMkLst>
            <pc:docMk/>
            <pc:sldMk cId="242551429" sldId="268"/>
            <ac:picMk id="5" creationId="{AE3A73DC-30C6-4A08-A3D1-F12CF070A5E5}"/>
          </ac:picMkLst>
        </pc:picChg>
        <pc:picChg chg="add del">
          <ac:chgData name="jacquelinenutumba@yahoo.com" userId="fd99f3b4926aad08" providerId="LiveId" clId="{87FCACC4-23AD-4E05-8650-7EDF271F7E1A}" dt="2021-10-13T10:48:35.973" v="1370" actId="26606"/>
          <ac:picMkLst>
            <pc:docMk/>
            <pc:sldMk cId="242551429" sldId="268"/>
            <ac:picMk id="10" creationId="{3BC6EBB2-9BDC-4075-BA6B-43A9FBF9C86C}"/>
          </ac:picMkLst>
        </pc:picChg>
        <pc:picChg chg="add del">
          <ac:chgData name="jacquelinenutumba@yahoo.com" userId="fd99f3b4926aad08" providerId="LiveId" clId="{87FCACC4-23AD-4E05-8650-7EDF271F7E1A}" dt="2021-10-13T09:39:05.080" v="917" actId="26606"/>
          <ac:picMkLst>
            <pc:docMk/>
            <pc:sldMk cId="242551429" sldId="268"/>
            <ac:picMk id="15" creationId="{3BC6EBB2-9BDC-4075-BA6B-43A9FBF9C86C}"/>
          </ac:picMkLst>
        </pc:picChg>
        <pc:picChg chg="add del">
          <ac:chgData name="jacquelinenutumba@yahoo.com" userId="fd99f3b4926aad08" providerId="LiveId" clId="{87FCACC4-23AD-4E05-8650-7EDF271F7E1A}" dt="2021-10-13T09:39:18.553" v="921" actId="26606"/>
          <ac:picMkLst>
            <pc:docMk/>
            <pc:sldMk cId="242551429" sldId="268"/>
            <ac:picMk id="25" creationId="{3BC6EBB2-9BDC-4075-BA6B-43A9FBF9C86C}"/>
          </ac:picMkLst>
        </pc:picChg>
        <pc:picChg chg="add mod ord">
          <ac:chgData name="jacquelinenutumba@yahoo.com" userId="fd99f3b4926aad08" providerId="LiveId" clId="{87FCACC4-23AD-4E05-8650-7EDF271F7E1A}" dt="2021-10-13T13:02:36.196" v="2771" actId="1366"/>
          <ac:picMkLst>
            <pc:docMk/>
            <pc:sldMk cId="242551429" sldId="268"/>
            <ac:picMk id="27" creationId="{42979389-8C58-4EBD-B28B-4D78F9DC3E39}"/>
          </ac:picMkLst>
        </pc:picChg>
        <pc:picChg chg="add mod">
          <ac:chgData name="jacquelinenutumba@yahoo.com" userId="fd99f3b4926aad08" providerId="LiveId" clId="{87FCACC4-23AD-4E05-8650-7EDF271F7E1A}" dt="2021-10-13T13:13:54.675" v="2810" actId="1076"/>
          <ac:picMkLst>
            <pc:docMk/>
            <pc:sldMk cId="242551429" sldId="268"/>
            <ac:picMk id="28" creationId="{29793FFC-13AD-43F0-AB1B-94C7F20B8DF4}"/>
          </ac:picMkLst>
        </pc:picChg>
        <pc:picChg chg="add mod">
          <ac:chgData name="jacquelinenutumba@yahoo.com" userId="fd99f3b4926aad08" providerId="LiveId" clId="{87FCACC4-23AD-4E05-8650-7EDF271F7E1A}" dt="2021-10-13T11:36:47.599" v="1633" actId="1076"/>
          <ac:picMkLst>
            <pc:docMk/>
            <pc:sldMk cId="242551429" sldId="268"/>
            <ac:picMk id="29" creationId="{9362A647-A0A1-4D61-879D-60D1BB445FA1}"/>
          </ac:picMkLst>
        </pc:picChg>
        <pc:picChg chg="add mod">
          <ac:chgData name="jacquelinenutumba@yahoo.com" userId="fd99f3b4926aad08" providerId="LiveId" clId="{87FCACC4-23AD-4E05-8650-7EDF271F7E1A}" dt="2021-10-13T11:20:44.039" v="1516" actId="1440"/>
          <ac:picMkLst>
            <pc:docMk/>
            <pc:sldMk cId="242551429" sldId="268"/>
            <ac:picMk id="30" creationId="{D1CE5E12-2B04-4343-AB7B-8AF3761F2B51}"/>
          </ac:picMkLst>
        </pc:picChg>
        <pc:cxnChg chg="add del">
          <ac:chgData name="jacquelinenutumba@yahoo.com" userId="fd99f3b4926aad08" providerId="LiveId" clId="{87FCACC4-23AD-4E05-8650-7EDF271F7E1A}" dt="2021-10-13T10:48:35.973" v="1370" actId="26606"/>
          <ac:cxnSpMkLst>
            <pc:docMk/>
            <pc:sldMk cId="242551429" sldId="268"/>
            <ac:cxnSpMk id="8" creationId="{6B9695BD-ECF6-49CA-8877-8C493193C65D}"/>
          </ac:cxnSpMkLst>
        </pc:cxnChg>
        <pc:cxnChg chg="add del">
          <ac:chgData name="jacquelinenutumba@yahoo.com" userId="fd99f3b4926aad08" providerId="LiveId" clId="{87FCACC4-23AD-4E05-8650-7EDF271F7E1A}" dt="2021-10-13T09:39:05.080" v="917" actId="26606"/>
          <ac:cxnSpMkLst>
            <pc:docMk/>
            <pc:sldMk cId="242551429" sldId="268"/>
            <ac:cxnSpMk id="13" creationId="{6B9695BD-ECF6-49CA-8877-8C493193C65D}"/>
          </ac:cxnSpMkLst>
        </pc:cxnChg>
        <pc:cxnChg chg="add del">
          <ac:chgData name="jacquelinenutumba@yahoo.com" userId="fd99f3b4926aad08" providerId="LiveId" clId="{87FCACC4-23AD-4E05-8650-7EDF271F7E1A}" dt="2021-10-13T09:39:18.553" v="921" actId="26606"/>
          <ac:cxnSpMkLst>
            <pc:docMk/>
            <pc:sldMk cId="242551429" sldId="268"/>
            <ac:cxnSpMk id="24" creationId="{6B9695BD-ECF6-49CA-8877-8C493193C65D}"/>
          </ac:cxnSpMkLst>
        </pc:cxnChg>
      </pc:sldChg>
      <pc:sldChg chg="del">
        <pc:chgData name="jacquelinenutumba@yahoo.com" userId="fd99f3b4926aad08" providerId="LiveId" clId="{87FCACC4-23AD-4E05-8650-7EDF271F7E1A}" dt="2021-10-13T12:31:56.177" v="2615" actId="2696"/>
        <pc:sldMkLst>
          <pc:docMk/>
          <pc:sldMk cId="3466499992" sldId="269"/>
        </pc:sldMkLst>
      </pc:sldChg>
      <pc:sldChg chg="addSp delSp modSp del mod">
        <pc:chgData name="jacquelinenutumba@yahoo.com" userId="fd99f3b4926aad08" providerId="LiveId" clId="{87FCACC4-23AD-4E05-8650-7EDF271F7E1A}" dt="2021-10-13T12:26:00.148" v="2593" actId="2696"/>
        <pc:sldMkLst>
          <pc:docMk/>
          <pc:sldMk cId="2288712276" sldId="270"/>
        </pc:sldMkLst>
        <pc:spChg chg="add mod">
          <ac:chgData name="jacquelinenutumba@yahoo.com" userId="fd99f3b4926aad08" providerId="LiveId" clId="{87FCACC4-23AD-4E05-8650-7EDF271F7E1A}" dt="2021-10-13T12:19:44.812" v="2395" actId="21"/>
          <ac:spMkLst>
            <pc:docMk/>
            <pc:sldMk cId="2288712276" sldId="270"/>
            <ac:spMk id="6" creationId="{AAE5956C-3FAD-4B6A-B449-24D8BBF85E49}"/>
          </ac:spMkLst>
        </pc:spChg>
        <pc:picChg chg="del">
          <ac:chgData name="jacquelinenutumba@yahoo.com" userId="fd99f3b4926aad08" providerId="LiveId" clId="{87FCACC4-23AD-4E05-8650-7EDF271F7E1A}" dt="2021-10-13T12:19:44.812" v="2395" actId="21"/>
          <ac:picMkLst>
            <pc:docMk/>
            <pc:sldMk cId="2288712276" sldId="270"/>
            <ac:picMk id="5" creationId="{00000000-0000-0000-0000-000000000000}"/>
          </ac:picMkLst>
        </pc:picChg>
      </pc:sldChg>
      <pc:sldChg chg="delSp del mod">
        <pc:chgData name="jacquelinenutumba@yahoo.com" userId="fd99f3b4926aad08" providerId="LiveId" clId="{87FCACC4-23AD-4E05-8650-7EDF271F7E1A}" dt="2021-10-13T10:57:01.903" v="1409" actId="2696"/>
        <pc:sldMkLst>
          <pc:docMk/>
          <pc:sldMk cId="362723788" sldId="271"/>
        </pc:sldMkLst>
        <pc:picChg chg="del">
          <ac:chgData name="jacquelinenutumba@yahoo.com" userId="fd99f3b4926aad08" providerId="LiveId" clId="{87FCACC4-23AD-4E05-8650-7EDF271F7E1A}" dt="2021-10-13T10:23:36.714" v="1097" actId="21"/>
          <ac:picMkLst>
            <pc:docMk/>
            <pc:sldMk cId="362723788" sldId="271"/>
            <ac:picMk id="7" creationId="{00000000-0000-0000-0000-000000000000}"/>
          </ac:picMkLst>
        </pc:picChg>
      </pc:sldChg>
      <pc:sldChg chg="delSp del mod">
        <pc:chgData name="jacquelinenutumba@yahoo.com" userId="fd99f3b4926aad08" providerId="LiveId" clId="{87FCACC4-23AD-4E05-8650-7EDF271F7E1A}" dt="2021-10-13T12:16:33.465" v="2389" actId="2696"/>
        <pc:sldMkLst>
          <pc:docMk/>
          <pc:sldMk cId="1734188904" sldId="272"/>
        </pc:sldMkLst>
        <pc:picChg chg="del">
          <ac:chgData name="jacquelinenutumba@yahoo.com" userId="fd99f3b4926aad08" providerId="LiveId" clId="{87FCACC4-23AD-4E05-8650-7EDF271F7E1A}" dt="2021-10-13T12:04:06.453" v="2188" actId="21"/>
          <ac:picMkLst>
            <pc:docMk/>
            <pc:sldMk cId="1734188904" sldId="272"/>
            <ac:picMk id="6" creationId="{00000000-0000-0000-0000-000000000000}"/>
          </ac:picMkLst>
        </pc:picChg>
      </pc:sldChg>
      <pc:sldChg chg="addSp delSp modSp del mod">
        <pc:chgData name="jacquelinenutumba@yahoo.com" userId="fd99f3b4926aad08" providerId="LiveId" clId="{87FCACC4-23AD-4E05-8650-7EDF271F7E1A}" dt="2021-10-13T11:33:41.594" v="1615" actId="2696"/>
        <pc:sldMkLst>
          <pc:docMk/>
          <pc:sldMk cId="2822334242" sldId="273"/>
        </pc:sldMkLst>
        <pc:spChg chg="add mod">
          <ac:chgData name="jacquelinenutumba@yahoo.com" userId="fd99f3b4926aad08" providerId="LiveId" clId="{87FCACC4-23AD-4E05-8650-7EDF271F7E1A}" dt="2021-10-13T11:07:43.429" v="1483" actId="21"/>
          <ac:spMkLst>
            <pc:docMk/>
            <pc:sldMk cId="2822334242" sldId="273"/>
            <ac:spMk id="7" creationId="{A7A0B2B4-9B78-4248-88D2-814E3B078233}"/>
          </ac:spMkLst>
        </pc:spChg>
        <pc:picChg chg="del">
          <ac:chgData name="jacquelinenutumba@yahoo.com" userId="fd99f3b4926aad08" providerId="LiveId" clId="{87FCACC4-23AD-4E05-8650-7EDF271F7E1A}" dt="2021-10-13T11:07:43.429" v="1483" actId="21"/>
          <ac:picMkLst>
            <pc:docMk/>
            <pc:sldMk cId="2822334242" sldId="273"/>
            <ac:picMk id="5" creationId="{00000000-0000-0000-0000-000000000000}"/>
          </ac:picMkLst>
        </pc:picChg>
        <pc:picChg chg="del">
          <ac:chgData name="jacquelinenutumba@yahoo.com" userId="fd99f3b4926aad08" providerId="LiveId" clId="{87FCACC4-23AD-4E05-8650-7EDF271F7E1A}" dt="2021-10-13T11:23:56.502" v="1517" actId="21"/>
          <ac:picMkLst>
            <pc:docMk/>
            <pc:sldMk cId="2822334242" sldId="273"/>
            <ac:picMk id="6" creationId="{00000000-0000-0000-0000-000000000000}"/>
          </ac:picMkLst>
        </pc:picChg>
      </pc:sldChg>
      <pc:sldChg chg="del">
        <pc:chgData name="jacquelinenutumba@yahoo.com" userId="fd99f3b4926aad08" providerId="LiveId" clId="{87FCACC4-23AD-4E05-8650-7EDF271F7E1A}" dt="2021-10-13T10:57:11.404" v="1410" actId="2696"/>
        <pc:sldMkLst>
          <pc:docMk/>
          <pc:sldMk cId="3814144576" sldId="274"/>
        </pc:sldMkLst>
      </pc:sldChg>
      <pc:sldChg chg="del">
        <pc:chgData name="jacquelinenutumba@yahoo.com" userId="fd99f3b4926aad08" providerId="LiveId" clId="{87FCACC4-23AD-4E05-8650-7EDF271F7E1A}" dt="2021-10-06T12:51:41.749" v="2" actId="2696"/>
        <pc:sldMkLst>
          <pc:docMk/>
          <pc:sldMk cId="1331207406" sldId="275"/>
        </pc:sldMkLst>
      </pc:sldChg>
      <pc:sldChg chg="del">
        <pc:chgData name="jacquelinenutumba@yahoo.com" userId="fd99f3b4926aad08" providerId="LiveId" clId="{87FCACC4-23AD-4E05-8650-7EDF271F7E1A}" dt="2021-10-06T12:51:47.730" v="3" actId="2696"/>
        <pc:sldMkLst>
          <pc:docMk/>
          <pc:sldMk cId="2513022995" sldId="276"/>
        </pc:sldMkLst>
      </pc:sldChg>
      <pc:sldChg chg="addSp delSp modSp del mod">
        <pc:chgData name="jacquelinenutumba@yahoo.com" userId="fd99f3b4926aad08" providerId="LiveId" clId="{87FCACC4-23AD-4E05-8650-7EDF271F7E1A}" dt="2021-10-06T13:29:39.204" v="488" actId="2696"/>
        <pc:sldMkLst>
          <pc:docMk/>
          <pc:sldMk cId="549254910" sldId="277"/>
        </pc:sldMkLst>
        <pc:spChg chg="add mod">
          <ac:chgData name="jacquelinenutumba@yahoo.com" userId="fd99f3b4926aad08" providerId="LiveId" clId="{87FCACC4-23AD-4E05-8650-7EDF271F7E1A}" dt="2021-10-06T13:27:30.665" v="473" actId="21"/>
          <ac:spMkLst>
            <pc:docMk/>
            <pc:sldMk cId="549254910" sldId="277"/>
            <ac:spMk id="7" creationId="{59F4764A-136C-40A5-B7C3-0F42C404A6B9}"/>
          </ac:spMkLst>
        </pc:spChg>
        <pc:picChg chg="del">
          <ac:chgData name="jacquelinenutumba@yahoo.com" userId="fd99f3b4926aad08" providerId="LiveId" clId="{87FCACC4-23AD-4E05-8650-7EDF271F7E1A}" dt="2021-10-06T13:27:30.665" v="473" actId="21"/>
          <ac:picMkLst>
            <pc:docMk/>
            <pc:sldMk cId="549254910" sldId="277"/>
            <ac:picMk id="4" creationId="{00000000-0000-0000-0000-000000000000}"/>
          </ac:picMkLst>
        </pc:picChg>
      </pc:sldChg>
      <pc:sldChg chg="addSp delSp modSp del mod">
        <pc:chgData name="jacquelinenutumba@yahoo.com" userId="fd99f3b4926aad08" providerId="LiveId" clId="{87FCACC4-23AD-4E05-8650-7EDF271F7E1A}" dt="2021-10-13T12:03:54.269" v="2187" actId="2696"/>
        <pc:sldMkLst>
          <pc:docMk/>
          <pc:sldMk cId="1588619915" sldId="278"/>
        </pc:sldMkLst>
        <pc:spChg chg="add mod">
          <ac:chgData name="jacquelinenutumba@yahoo.com" userId="fd99f3b4926aad08" providerId="LiveId" clId="{87FCACC4-23AD-4E05-8650-7EDF271F7E1A}" dt="2021-10-13T12:02:51.607" v="2179" actId="21"/>
          <ac:spMkLst>
            <pc:docMk/>
            <pc:sldMk cId="1588619915" sldId="278"/>
            <ac:spMk id="7" creationId="{3E055168-4775-4DDA-839B-099C63A6991B}"/>
          </ac:spMkLst>
        </pc:spChg>
        <pc:picChg chg="del">
          <ac:chgData name="jacquelinenutumba@yahoo.com" userId="fd99f3b4926aad08" providerId="LiveId" clId="{87FCACC4-23AD-4E05-8650-7EDF271F7E1A}" dt="2021-10-13T12:02:51.607" v="2179" actId="21"/>
          <ac:picMkLst>
            <pc:docMk/>
            <pc:sldMk cId="1588619915" sldId="278"/>
            <ac:picMk id="4" creationId="{00000000-0000-0000-0000-000000000000}"/>
          </ac:picMkLst>
        </pc:picChg>
        <pc:picChg chg="del">
          <ac:chgData name="jacquelinenutumba@yahoo.com" userId="fd99f3b4926aad08" providerId="LiveId" clId="{87FCACC4-23AD-4E05-8650-7EDF271F7E1A}" dt="2021-10-13T12:01:03.956" v="2172" actId="21"/>
          <ac:picMkLst>
            <pc:docMk/>
            <pc:sldMk cId="1588619915" sldId="278"/>
            <ac:picMk id="5" creationId="{00000000-0000-0000-0000-000000000000}"/>
          </ac:picMkLst>
        </pc:picChg>
      </pc:sldChg>
      <pc:sldChg chg="del">
        <pc:chgData name="jacquelinenutumba@yahoo.com" userId="fd99f3b4926aad08" providerId="LiveId" clId="{87FCACC4-23AD-4E05-8650-7EDF271F7E1A}" dt="2021-10-06T12:51:21.058" v="0" actId="2696"/>
        <pc:sldMkLst>
          <pc:docMk/>
          <pc:sldMk cId="1552726450" sldId="279"/>
        </pc:sldMkLst>
      </pc:sldChg>
      <pc:sldChg chg="del">
        <pc:chgData name="jacquelinenutumba@yahoo.com" userId="fd99f3b4926aad08" providerId="LiveId" clId="{87FCACC4-23AD-4E05-8650-7EDF271F7E1A}" dt="2021-10-06T12:51:25.190" v="1" actId="2696"/>
        <pc:sldMkLst>
          <pc:docMk/>
          <pc:sldMk cId="2305189181" sldId="280"/>
        </pc:sldMkLst>
      </pc:sldChg>
      <pc:sldChg chg="addSp delSp modSp del mod setBg modAnim setClrOvrMap">
        <pc:chgData name="jacquelinenutumba@yahoo.com" userId="fd99f3b4926aad08" providerId="LiveId" clId="{87FCACC4-23AD-4E05-8650-7EDF271F7E1A}" dt="2021-10-13T11:36:31.866" v="1632" actId="2696"/>
        <pc:sldMkLst>
          <pc:docMk/>
          <pc:sldMk cId="3253952645" sldId="281"/>
        </pc:sldMkLst>
        <pc:spChg chg="mod">
          <ac:chgData name="jacquelinenutumba@yahoo.com" userId="fd99f3b4926aad08" providerId="LiveId" clId="{87FCACC4-23AD-4E05-8650-7EDF271F7E1A}" dt="2021-10-13T11:34:54.335" v="1626" actId="21"/>
          <ac:spMkLst>
            <pc:docMk/>
            <pc:sldMk cId="3253952645" sldId="281"/>
            <ac:spMk id="2" creationId="{00000000-0000-0000-0000-000000000000}"/>
          </ac:spMkLst>
        </pc:spChg>
        <pc:spChg chg="ord">
          <ac:chgData name="jacquelinenutumba@yahoo.com" userId="fd99f3b4926aad08" providerId="LiveId" clId="{87FCACC4-23AD-4E05-8650-7EDF271F7E1A}" dt="2021-10-13T08:58:48.651" v="585" actId="26606"/>
          <ac:spMkLst>
            <pc:docMk/>
            <pc:sldMk cId="3253952645" sldId="281"/>
            <ac:spMk id="4" creationId="{00000000-0000-0000-0000-000000000000}"/>
          </ac:spMkLst>
        </pc:spChg>
        <pc:spChg chg="add del mod">
          <ac:chgData name="jacquelinenutumba@yahoo.com" userId="fd99f3b4926aad08" providerId="LiveId" clId="{87FCACC4-23AD-4E05-8650-7EDF271F7E1A}" dt="2021-10-13T08:59:34.805" v="592" actId="26606"/>
          <ac:spMkLst>
            <pc:docMk/>
            <pc:sldMk cId="3253952645" sldId="281"/>
            <ac:spMk id="5" creationId="{00000000-0000-0000-0000-000000000000}"/>
          </ac:spMkLst>
        </pc:spChg>
        <pc:spChg chg="add del">
          <ac:chgData name="jacquelinenutumba@yahoo.com" userId="fd99f3b4926aad08" providerId="LiveId" clId="{87FCACC4-23AD-4E05-8650-7EDF271F7E1A}" dt="2021-10-13T08:58:48.651" v="585" actId="26606"/>
          <ac:spMkLst>
            <pc:docMk/>
            <pc:sldMk cId="3253952645" sldId="281"/>
            <ac:spMk id="11" creationId="{923E8915-D2AA-4327-A45A-972C3CA9574B}"/>
          </ac:spMkLst>
        </pc:spChg>
        <pc:spChg chg="add del">
          <ac:chgData name="jacquelinenutumba@yahoo.com" userId="fd99f3b4926aad08" providerId="LiveId" clId="{87FCACC4-23AD-4E05-8650-7EDF271F7E1A}" dt="2021-10-13T08:59:00.997" v="587" actId="26606"/>
          <ac:spMkLst>
            <pc:docMk/>
            <pc:sldMk cId="3253952645" sldId="281"/>
            <ac:spMk id="12" creationId="{4E78424C-6FD0-41F8-9CAA-5DC19C42359F}"/>
          </ac:spMkLst>
        </pc:spChg>
        <pc:spChg chg="add del">
          <ac:chgData name="jacquelinenutumba@yahoo.com" userId="fd99f3b4926aad08" providerId="LiveId" clId="{87FCACC4-23AD-4E05-8650-7EDF271F7E1A}" dt="2021-10-13T08:58:48.651" v="585" actId="26606"/>
          <ac:spMkLst>
            <pc:docMk/>
            <pc:sldMk cId="3253952645" sldId="281"/>
            <ac:spMk id="13" creationId="{8302FC3C-9804-4950-B721-5FD704BA6065}"/>
          </ac:spMkLst>
        </pc:spChg>
        <pc:spChg chg="add del">
          <ac:chgData name="jacquelinenutumba@yahoo.com" userId="fd99f3b4926aad08" providerId="LiveId" clId="{87FCACC4-23AD-4E05-8650-7EDF271F7E1A}" dt="2021-10-13T08:59:00.997" v="587" actId="26606"/>
          <ac:spMkLst>
            <pc:docMk/>
            <pc:sldMk cId="3253952645" sldId="281"/>
            <ac:spMk id="14" creationId="{DD136760-57DC-4301-8BEA-B71AD2D13905}"/>
          </ac:spMkLst>
        </pc:spChg>
        <pc:spChg chg="add del">
          <ac:chgData name="jacquelinenutumba@yahoo.com" userId="fd99f3b4926aad08" providerId="LiveId" clId="{87FCACC4-23AD-4E05-8650-7EDF271F7E1A}" dt="2021-10-13T08:59:00.997" v="587" actId="26606"/>
          <ac:spMkLst>
            <pc:docMk/>
            <pc:sldMk cId="3253952645" sldId="281"/>
            <ac:spMk id="16" creationId="{BDC58DEA-1307-4F44-AD47-E613D8B76A89}"/>
          </ac:spMkLst>
        </pc:spChg>
        <pc:spChg chg="add del">
          <ac:chgData name="jacquelinenutumba@yahoo.com" userId="fd99f3b4926aad08" providerId="LiveId" clId="{87FCACC4-23AD-4E05-8650-7EDF271F7E1A}" dt="2021-10-13T08:59:00.997" v="587" actId="26606"/>
          <ac:spMkLst>
            <pc:docMk/>
            <pc:sldMk cId="3253952645" sldId="281"/>
            <ac:spMk id="18" creationId="{C99B912D-1E4B-42AF-A2BE-CFEFEC916EE7}"/>
          </ac:spMkLst>
        </pc:spChg>
        <pc:spChg chg="add del">
          <ac:chgData name="jacquelinenutumba@yahoo.com" userId="fd99f3b4926aad08" providerId="LiveId" clId="{87FCACC4-23AD-4E05-8650-7EDF271F7E1A}" dt="2021-10-13T08:58:48.651" v="585" actId="26606"/>
          <ac:spMkLst>
            <pc:docMk/>
            <pc:sldMk cId="3253952645" sldId="281"/>
            <ac:spMk id="19" creationId="{F3798573-F27B-47EB-8EA4-7EE34954C2D6}"/>
          </ac:spMkLst>
        </pc:spChg>
        <pc:spChg chg="add del">
          <ac:chgData name="jacquelinenutumba@yahoo.com" userId="fd99f3b4926aad08" providerId="LiveId" clId="{87FCACC4-23AD-4E05-8650-7EDF271F7E1A}" dt="2021-10-13T08:59:27.554" v="589" actId="26606"/>
          <ac:spMkLst>
            <pc:docMk/>
            <pc:sldMk cId="3253952645" sldId="281"/>
            <ac:spMk id="20" creationId="{ABE6F9A3-300E-47F5-B41C-C8C5E758DE7C}"/>
          </ac:spMkLst>
        </pc:spChg>
        <pc:spChg chg="add del">
          <ac:chgData name="jacquelinenutumba@yahoo.com" userId="fd99f3b4926aad08" providerId="LiveId" clId="{87FCACC4-23AD-4E05-8650-7EDF271F7E1A}" dt="2021-10-13T08:59:27.554" v="589" actId="26606"/>
          <ac:spMkLst>
            <pc:docMk/>
            <pc:sldMk cId="3253952645" sldId="281"/>
            <ac:spMk id="21" creationId="{61B4701B-39FE-43B8-86AA-D6B8789C2207}"/>
          </ac:spMkLst>
        </pc:spChg>
        <pc:spChg chg="add del">
          <ac:chgData name="jacquelinenutumba@yahoo.com" userId="fd99f3b4926aad08" providerId="LiveId" clId="{87FCACC4-23AD-4E05-8650-7EDF271F7E1A}" dt="2021-10-13T08:59:27.554" v="589" actId="26606"/>
          <ac:spMkLst>
            <pc:docMk/>
            <pc:sldMk cId="3253952645" sldId="281"/>
            <ac:spMk id="22" creationId="{E9A7EF13-49FA-4355-971A-34B065F35022}"/>
          </ac:spMkLst>
        </pc:spChg>
        <pc:spChg chg="add del">
          <ac:chgData name="jacquelinenutumba@yahoo.com" userId="fd99f3b4926aad08" providerId="LiveId" clId="{87FCACC4-23AD-4E05-8650-7EDF271F7E1A}" dt="2021-10-13T08:59:27.554" v="589" actId="26606"/>
          <ac:spMkLst>
            <pc:docMk/>
            <pc:sldMk cId="3253952645" sldId="281"/>
            <ac:spMk id="23" creationId="{92CF3C3E-0F7B-4F0C-8EBD-BDD38E9C66F5}"/>
          </ac:spMkLst>
        </pc:spChg>
        <pc:spChg chg="add del">
          <ac:chgData name="jacquelinenutumba@yahoo.com" userId="fd99f3b4926aad08" providerId="LiveId" clId="{87FCACC4-23AD-4E05-8650-7EDF271F7E1A}" dt="2021-10-13T08:59:34.680" v="591" actId="26606"/>
          <ac:spMkLst>
            <pc:docMk/>
            <pc:sldMk cId="3253952645" sldId="281"/>
            <ac:spMk id="26" creationId="{74CD14DB-BB81-479F-A1FC-1C75640E9F84}"/>
          </ac:spMkLst>
        </pc:spChg>
        <pc:spChg chg="add del">
          <ac:chgData name="jacquelinenutumba@yahoo.com" userId="fd99f3b4926aad08" providerId="LiveId" clId="{87FCACC4-23AD-4E05-8650-7EDF271F7E1A}" dt="2021-10-13T08:59:34.680" v="591" actId="26606"/>
          <ac:spMkLst>
            <pc:docMk/>
            <pc:sldMk cId="3253952645" sldId="281"/>
            <ac:spMk id="27" creationId="{C943A91B-7CA7-4592-A975-73B1BF8C4C74}"/>
          </ac:spMkLst>
        </pc:spChg>
        <pc:spChg chg="add del">
          <ac:chgData name="jacquelinenutumba@yahoo.com" userId="fd99f3b4926aad08" providerId="LiveId" clId="{87FCACC4-23AD-4E05-8650-7EDF271F7E1A}" dt="2021-10-13T08:59:34.680" v="591" actId="26606"/>
          <ac:spMkLst>
            <pc:docMk/>
            <pc:sldMk cId="3253952645" sldId="281"/>
            <ac:spMk id="28" creationId="{EC471314-E46A-414B-8D91-74880E84F187}"/>
          </ac:spMkLst>
        </pc:spChg>
        <pc:spChg chg="add del">
          <ac:chgData name="jacquelinenutumba@yahoo.com" userId="fd99f3b4926aad08" providerId="LiveId" clId="{87FCACC4-23AD-4E05-8650-7EDF271F7E1A}" dt="2021-10-13T08:59:34.680" v="591" actId="26606"/>
          <ac:spMkLst>
            <pc:docMk/>
            <pc:sldMk cId="3253952645" sldId="281"/>
            <ac:spMk id="29" creationId="{6A681326-1C9D-44A3-A627-3871BDAE4127}"/>
          </ac:spMkLst>
        </pc:spChg>
        <pc:spChg chg="add del">
          <ac:chgData name="jacquelinenutumba@yahoo.com" userId="fd99f3b4926aad08" providerId="LiveId" clId="{87FCACC4-23AD-4E05-8650-7EDF271F7E1A}" dt="2021-10-13T08:59:34.680" v="591" actId="26606"/>
          <ac:spMkLst>
            <pc:docMk/>
            <pc:sldMk cId="3253952645" sldId="281"/>
            <ac:spMk id="30" creationId="{00000000-0000-0000-0000-000000000000}"/>
          </ac:spMkLst>
        </pc:spChg>
        <pc:spChg chg="add">
          <ac:chgData name="jacquelinenutumba@yahoo.com" userId="fd99f3b4926aad08" providerId="LiveId" clId="{87FCACC4-23AD-4E05-8650-7EDF271F7E1A}" dt="2021-10-13T08:59:34.805" v="592" actId="26606"/>
          <ac:spMkLst>
            <pc:docMk/>
            <pc:sldMk cId="3253952645" sldId="281"/>
            <ac:spMk id="32" creationId="{923E8915-D2AA-4327-A45A-972C3CA9574B}"/>
          </ac:spMkLst>
        </pc:spChg>
        <pc:spChg chg="add">
          <ac:chgData name="jacquelinenutumba@yahoo.com" userId="fd99f3b4926aad08" providerId="LiveId" clId="{87FCACC4-23AD-4E05-8650-7EDF271F7E1A}" dt="2021-10-13T08:59:34.805" v="592" actId="26606"/>
          <ac:spMkLst>
            <pc:docMk/>
            <pc:sldMk cId="3253952645" sldId="281"/>
            <ac:spMk id="33" creationId="{8302FC3C-9804-4950-B721-5FD704BA6065}"/>
          </ac:spMkLst>
        </pc:spChg>
        <pc:spChg chg="add">
          <ac:chgData name="jacquelinenutumba@yahoo.com" userId="fd99f3b4926aad08" providerId="LiveId" clId="{87FCACC4-23AD-4E05-8650-7EDF271F7E1A}" dt="2021-10-13T08:59:34.805" v="592" actId="26606"/>
          <ac:spMkLst>
            <pc:docMk/>
            <pc:sldMk cId="3253952645" sldId="281"/>
            <ac:spMk id="36" creationId="{F3798573-F27B-47EB-8EA4-7EE34954C2D6}"/>
          </ac:spMkLst>
        </pc:spChg>
        <pc:spChg chg="add mod">
          <ac:chgData name="jacquelinenutumba@yahoo.com" userId="fd99f3b4926aad08" providerId="LiveId" clId="{87FCACC4-23AD-4E05-8650-7EDF271F7E1A}" dt="2021-10-13T11:34:26.967" v="1618" actId="21"/>
          <ac:spMkLst>
            <pc:docMk/>
            <pc:sldMk cId="3253952645" sldId="281"/>
            <ac:spMk id="37" creationId="{00000000-0000-0000-0000-000000000000}"/>
          </ac:spMkLst>
        </pc:spChg>
        <pc:graphicFrameChg chg="add del">
          <ac:chgData name="jacquelinenutumba@yahoo.com" userId="fd99f3b4926aad08" providerId="LiveId" clId="{87FCACC4-23AD-4E05-8650-7EDF271F7E1A}" dt="2021-10-13T08:59:00.997" v="587" actId="26606"/>
          <ac:graphicFrameMkLst>
            <pc:docMk/>
            <pc:sldMk cId="3253952645" sldId="281"/>
            <ac:graphicFrameMk id="8" creationId="{5F121D73-ACE3-40ED-B105-885914475A9B}"/>
          </ac:graphicFrameMkLst>
        </pc:graphicFrameChg>
        <pc:graphicFrameChg chg="add del">
          <ac:chgData name="jacquelinenutumba@yahoo.com" userId="fd99f3b4926aad08" providerId="LiveId" clId="{87FCACC4-23AD-4E05-8650-7EDF271F7E1A}" dt="2021-10-13T08:59:27.554" v="589" actId="26606"/>
          <ac:graphicFrameMkLst>
            <pc:docMk/>
            <pc:sldMk cId="3253952645" sldId="281"/>
            <ac:graphicFrameMk id="24" creationId="{BD39BDF0-E306-47A2-A00A-3D4B25401F67}"/>
          </ac:graphicFrameMkLst>
        </pc:graphicFrameChg>
        <pc:picChg chg="add del">
          <ac:chgData name="jacquelinenutumba@yahoo.com" userId="fd99f3b4926aad08" providerId="LiveId" clId="{87FCACC4-23AD-4E05-8650-7EDF271F7E1A}" dt="2021-10-13T08:58:48.651" v="585" actId="26606"/>
          <ac:picMkLst>
            <pc:docMk/>
            <pc:sldMk cId="3253952645" sldId="281"/>
            <ac:picMk id="17" creationId="{3BC6EBB2-9BDC-4075-BA6B-43A9FBF9C86C}"/>
          </ac:picMkLst>
        </pc:picChg>
        <pc:picChg chg="add">
          <ac:chgData name="jacquelinenutumba@yahoo.com" userId="fd99f3b4926aad08" providerId="LiveId" clId="{87FCACC4-23AD-4E05-8650-7EDF271F7E1A}" dt="2021-10-13T08:59:34.805" v="592" actId="26606"/>
          <ac:picMkLst>
            <pc:docMk/>
            <pc:sldMk cId="3253952645" sldId="281"/>
            <ac:picMk id="35" creationId="{3BC6EBB2-9BDC-4075-BA6B-43A9FBF9C86C}"/>
          </ac:picMkLst>
        </pc:picChg>
        <pc:cxnChg chg="add del">
          <ac:chgData name="jacquelinenutumba@yahoo.com" userId="fd99f3b4926aad08" providerId="LiveId" clId="{87FCACC4-23AD-4E05-8650-7EDF271F7E1A}" dt="2021-10-13T08:58:48.651" v="585" actId="26606"/>
          <ac:cxnSpMkLst>
            <pc:docMk/>
            <pc:sldMk cId="3253952645" sldId="281"/>
            <ac:cxnSpMk id="15" creationId="{6B9695BD-ECF6-49CA-8877-8C493193C65D}"/>
          </ac:cxnSpMkLst>
        </pc:cxnChg>
        <pc:cxnChg chg="add">
          <ac:chgData name="jacquelinenutumba@yahoo.com" userId="fd99f3b4926aad08" providerId="LiveId" clId="{87FCACC4-23AD-4E05-8650-7EDF271F7E1A}" dt="2021-10-13T08:59:34.805" v="592" actId="26606"/>
          <ac:cxnSpMkLst>
            <pc:docMk/>
            <pc:sldMk cId="3253952645" sldId="281"/>
            <ac:cxnSpMk id="34" creationId="{6B9695BD-ECF6-49CA-8877-8C493193C65D}"/>
          </ac:cxnSpMkLst>
        </pc:cxnChg>
      </pc:sldChg>
      <pc:sldChg chg="addSp delSp modSp new mod ord modTransition setBg modAnim setClrOvrMap">
        <pc:chgData name="jacquelinenutumba@yahoo.com" userId="fd99f3b4926aad08" providerId="LiveId" clId="{87FCACC4-23AD-4E05-8650-7EDF271F7E1A}" dt="2021-10-13T13:03:11.285" v="2775"/>
        <pc:sldMkLst>
          <pc:docMk/>
          <pc:sldMk cId="187008176" sldId="282"/>
        </pc:sldMkLst>
        <pc:spChg chg="del">
          <ac:chgData name="jacquelinenutumba@yahoo.com" userId="fd99f3b4926aad08" providerId="LiveId" clId="{87FCACC4-23AD-4E05-8650-7EDF271F7E1A}" dt="2021-10-06T12:56:30.683" v="65" actId="478"/>
          <ac:spMkLst>
            <pc:docMk/>
            <pc:sldMk cId="187008176" sldId="282"/>
            <ac:spMk id="2" creationId="{516377EF-393D-42BA-B6EA-AD732D09EF13}"/>
          </ac:spMkLst>
        </pc:spChg>
        <pc:spChg chg="del">
          <ac:chgData name="jacquelinenutumba@yahoo.com" userId="fd99f3b4926aad08" providerId="LiveId" clId="{87FCACC4-23AD-4E05-8650-7EDF271F7E1A}" dt="2021-10-06T12:56:30.683" v="65" actId="478"/>
          <ac:spMkLst>
            <pc:docMk/>
            <pc:sldMk cId="187008176" sldId="282"/>
            <ac:spMk id="3" creationId="{57E54067-C73F-4E3B-961E-59EC779F55B5}"/>
          </ac:spMkLst>
        </pc:spChg>
        <pc:spChg chg="add mod">
          <ac:chgData name="jacquelinenutumba@yahoo.com" userId="fd99f3b4926aad08" providerId="LiveId" clId="{87FCACC4-23AD-4E05-8650-7EDF271F7E1A}" dt="2021-10-13T12:25:20.522" v="2590" actId="1035"/>
          <ac:spMkLst>
            <pc:docMk/>
            <pc:sldMk cId="187008176" sldId="282"/>
            <ac:spMk id="4" creationId="{9CA956CC-360D-4755-A183-EDC4CF5B9707}"/>
          </ac:spMkLst>
        </pc:spChg>
        <pc:spChg chg="add mod ord">
          <ac:chgData name="jacquelinenutumba@yahoo.com" userId="fd99f3b4926aad08" providerId="LiveId" clId="{87FCACC4-23AD-4E05-8650-7EDF271F7E1A}" dt="2021-10-13T10:52:07.717" v="1391" actId="26606"/>
          <ac:spMkLst>
            <pc:docMk/>
            <pc:sldMk cId="187008176" sldId="282"/>
            <ac:spMk id="5" creationId="{F7D8735F-A8D6-400B-86C8-8F759F3F6080}"/>
          </ac:spMkLst>
        </pc:spChg>
        <pc:spChg chg="add mod">
          <ac:chgData name="jacquelinenutumba@yahoo.com" userId="fd99f3b4926aad08" providerId="LiveId" clId="{87FCACC4-23AD-4E05-8650-7EDF271F7E1A}" dt="2021-10-13T12:25:09.102" v="2571" actId="14100"/>
          <ac:spMkLst>
            <pc:docMk/>
            <pc:sldMk cId="187008176" sldId="282"/>
            <ac:spMk id="6" creationId="{729D65C7-C4BC-41E5-BA35-94C83A52CC34}"/>
          </ac:spMkLst>
        </pc:spChg>
        <pc:spChg chg="add del">
          <ac:chgData name="jacquelinenutumba@yahoo.com" userId="fd99f3b4926aad08" providerId="LiveId" clId="{87FCACC4-23AD-4E05-8650-7EDF271F7E1A}" dt="2021-10-13T10:52:07.702" v="1390" actId="26606"/>
          <ac:spMkLst>
            <pc:docMk/>
            <pc:sldMk cId="187008176" sldId="282"/>
            <ac:spMk id="9" creationId="{270BDA80-627C-422A-AFFD-B7F1DC0F7734}"/>
          </ac:spMkLst>
        </pc:spChg>
        <pc:spChg chg="add del">
          <ac:chgData name="jacquelinenutumba@yahoo.com" userId="fd99f3b4926aad08" providerId="LiveId" clId="{87FCACC4-23AD-4E05-8650-7EDF271F7E1A}" dt="2021-10-06T12:56:46.893" v="68" actId="26606"/>
          <ac:spMkLst>
            <pc:docMk/>
            <pc:sldMk cId="187008176" sldId="282"/>
            <ac:spMk id="12" creationId="{74CD14DB-BB81-479F-A1FC-1C75640E9F84}"/>
          </ac:spMkLst>
        </pc:spChg>
        <pc:spChg chg="add del">
          <ac:chgData name="jacquelinenutumba@yahoo.com" userId="fd99f3b4926aad08" providerId="LiveId" clId="{87FCACC4-23AD-4E05-8650-7EDF271F7E1A}" dt="2021-10-06T12:56:46.893" v="68" actId="26606"/>
          <ac:spMkLst>
            <pc:docMk/>
            <pc:sldMk cId="187008176" sldId="282"/>
            <ac:spMk id="14" creationId="{C943A91B-7CA7-4592-A975-73B1BF8C4C74}"/>
          </ac:spMkLst>
        </pc:spChg>
        <pc:spChg chg="add del">
          <ac:chgData name="jacquelinenutumba@yahoo.com" userId="fd99f3b4926aad08" providerId="LiveId" clId="{87FCACC4-23AD-4E05-8650-7EDF271F7E1A}" dt="2021-10-06T12:56:46.893" v="68" actId="26606"/>
          <ac:spMkLst>
            <pc:docMk/>
            <pc:sldMk cId="187008176" sldId="282"/>
            <ac:spMk id="16" creationId="{EC471314-E46A-414B-8D91-74880E84F187}"/>
          </ac:spMkLst>
        </pc:spChg>
        <pc:spChg chg="add del">
          <ac:chgData name="jacquelinenutumba@yahoo.com" userId="fd99f3b4926aad08" providerId="LiveId" clId="{87FCACC4-23AD-4E05-8650-7EDF271F7E1A}" dt="2021-10-06T12:56:46.893" v="68" actId="26606"/>
          <ac:spMkLst>
            <pc:docMk/>
            <pc:sldMk cId="187008176" sldId="282"/>
            <ac:spMk id="18" creationId="{6A681326-1C9D-44A3-A627-3871BDAE4127}"/>
          </ac:spMkLst>
        </pc:spChg>
        <pc:picChg chg="add mod">
          <ac:chgData name="jacquelinenutumba@yahoo.com" userId="fd99f3b4926aad08" providerId="LiveId" clId="{87FCACC4-23AD-4E05-8650-7EDF271F7E1A}" dt="2021-10-06T12:56:31.377" v="66"/>
          <ac:picMkLst>
            <pc:docMk/>
            <pc:sldMk cId="187008176" sldId="282"/>
            <ac:picMk id="7" creationId="{0966D3F7-B2F0-4F04-9085-2CF6F9F7FBB5}"/>
          </ac:picMkLst>
        </pc:picChg>
        <pc:picChg chg="add mod">
          <ac:chgData name="jacquelinenutumba@yahoo.com" userId="fd99f3b4926aad08" providerId="LiveId" clId="{87FCACC4-23AD-4E05-8650-7EDF271F7E1A}" dt="2021-10-13T13:03:11.285" v="2775"/>
          <ac:picMkLst>
            <pc:docMk/>
            <pc:sldMk cId="187008176" sldId="282"/>
            <ac:picMk id="8" creationId="{A3AD1D22-E68F-4ECC-A167-6B5E36A7D64E}"/>
          </ac:picMkLst>
        </pc:picChg>
        <pc:picChg chg="add del mod">
          <ac:chgData name="jacquelinenutumba@yahoo.com" userId="fd99f3b4926aad08" providerId="LiveId" clId="{87FCACC4-23AD-4E05-8650-7EDF271F7E1A}" dt="2021-10-13T13:03:02.269" v="2774" actId="478"/>
          <ac:picMkLst>
            <pc:docMk/>
            <pc:sldMk cId="187008176" sldId="282"/>
            <ac:picMk id="9" creationId="{2FA5505C-90C3-4092-8C44-DF3110995209}"/>
          </ac:picMkLst>
        </pc:picChg>
      </pc:sldChg>
      <pc:sldChg chg="addSp delSp modSp new mod modTransition setBg delAnim modAnim">
        <pc:chgData name="jacquelinenutumba@yahoo.com" userId="fd99f3b4926aad08" providerId="LiveId" clId="{87FCACC4-23AD-4E05-8650-7EDF271F7E1A}" dt="2021-10-13T13:25:57.031" v="2827"/>
        <pc:sldMkLst>
          <pc:docMk/>
          <pc:sldMk cId="3814643030" sldId="283"/>
        </pc:sldMkLst>
        <pc:spChg chg="mod">
          <ac:chgData name="jacquelinenutumba@yahoo.com" userId="fd99f3b4926aad08" providerId="LiveId" clId="{87FCACC4-23AD-4E05-8650-7EDF271F7E1A}" dt="2021-10-13T11:29:46.214" v="1591" actId="1035"/>
          <ac:spMkLst>
            <pc:docMk/>
            <pc:sldMk cId="3814643030" sldId="283"/>
            <ac:spMk id="2" creationId="{71F06F33-A25B-492F-9356-49A13428641D}"/>
          </ac:spMkLst>
        </pc:spChg>
        <pc:spChg chg="add del">
          <ac:chgData name="jacquelinenutumba@yahoo.com" userId="fd99f3b4926aad08" providerId="LiveId" clId="{87FCACC4-23AD-4E05-8650-7EDF271F7E1A}" dt="2021-10-13T10:15:32.019" v="1004" actId="26606"/>
          <ac:spMkLst>
            <pc:docMk/>
            <pc:sldMk cId="3814643030" sldId="283"/>
            <ac:spMk id="3" creationId="{6CF1277D-CA89-40A4-8A62-40E27CCECE6B}"/>
          </ac:spMkLst>
        </pc:spChg>
        <pc:spChg chg="add del">
          <ac:chgData name="jacquelinenutumba@yahoo.com" userId="fd99f3b4926aad08" providerId="LiveId" clId="{87FCACC4-23AD-4E05-8650-7EDF271F7E1A}" dt="2021-10-13T10:47:44.934" v="1369" actId="26606"/>
          <ac:spMkLst>
            <pc:docMk/>
            <pc:sldMk cId="3814643030" sldId="283"/>
            <ac:spMk id="8" creationId="{923E8915-D2AA-4327-A45A-972C3CA9574B}"/>
          </ac:spMkLst>
        </pc:spChg>
        <pc:spChg chg="add del">
          <ac:chgData name="jacquelinenutumba@yahoo.com" userId="fd99f3b4926aad08" providerId="LiveId" clId="{87FCACC4-23AD-4E05-8650-7EDF271F7E1A}" dt="2021-10-13T10:47:44.934" v="1369" actId="26606"/>
          <ac:spMkLst>
            <pc:docMk/>
            <pc:sldMk cId="3814643030" sldId="283"/>
            <ac:spMk id="10" creationId="{8302FC3C-9804-4950-B721-5FD704BA6065}"/>
          </ac:spMkLst>
        </pc:spChg>
        <pc:spChg chg="add del">
          <ac:chgData name="jacquelinenutumba@yahoo.com" userId="fd99f3b4926aad08" providerId="LiveId" clId="{87FCACC4-23AD-4E05-8650-7EDF271F7E1A}" dt="2021-10-13T10:15:31.900" v="1003" actId="26606"/>
          <ac:spMkLst>
            <pc:docMk/>
            <pc:sldMk cId="3814643030" sldId="283"/>
            <ac:spMk id="13" creationId="{989BE678-777B-482A-A616-FEDC47B162E5}"/>
          </ac:spMkLst>
        </pc:spChg>
        <pc:spChg chg="add del">
          <ac:chgData name="jacquelinenutumba@yahoo.com" userId="fd99f3b4926aad08" providerId="LiveId" clId="{87FCACC4-23AD-4E05-8650-7EDF271F7E1A}" dt="2021-10-13T10:47:44.934" v="1369" actId="26606"/>
          <ac:spMkLst>
            <pc:docMk/>
            <pc:sldMk cId="3814643030" sldId="283"/>
            <ac:spMk id="16" creationId="{F3798573-F27B-47EB-8EA4-7EE34954C2D6}"/>
          </ac:spMkLst>
        </pc:spChg>
        <pc:spChg chg="add del">
          <ac:chgData name="jacquelinenutumba@yahoo.com" userId="fd99f3b4926aad08" providerId="LiveId" clId="{87FCACC4-23AD-4E05-8650-7EDF271F7E1A}" dt="2021-10-13T10:15:31.900" v="1003" actId="26606"/>
          <ac:spMkLst>
            <pc:docMk/>
            <pc:sldMk cId="3814643030" sldId="283"/>
            <ac:spMk id="19" creationId="{D28BE0C3-2102-4820-B88B-A448B1840D14}"/>
          </ac:spMkLst>
        </pc:spChg>
        <pc:spChg chg="add del">
          <ac:chgData name="jacquelinenutumba@yahoo.com" userId="fd99f3b4926aad08" providerId="LiveId" clId="{87FCACC4-23AD-4E05-8650-7EDF271F7E1A}" dt="2021-10-13T10:15:31.900" v="1003" actId="26606"/>
          <ac:spMkLst>
            <pc:docMk/>
            <pc:sldMk cId="3814643030" sldId="283"/>
            <ac:spMk id="21" creationId="{C885E190-58DD-42DD-A4A8-401E15C92A52}"/>
          </ac:spMkLst>
        </pc:spChg>
        <pc:spChg chg="add mod">
          <ac:chgData name="jacquelinenutumba@yahoo.com" userId="fd99f3b4926aad08" providerId="LiveId" clId="{87FCACC4-23AD-4E05-8650-7EDF271F7E1A}" dt="2021-10-13T12:21:27.341" v="2493" actId="1036"/>
          <ac:spMkLst>
            <pc:docMk/>
            <pc:sldMk cId="3814643030" sldId="283"/>
            <ac:spMk id="23" creationId="{6CF1277D-CA89-40A4-8A62-40E27CCECE6B}"/>
          </ac:spMkLst>
        </pc:spChg>
        <pc:spChg chg="add">
          <ac:chgData name="jacquelinenutumba@yahoo.com" userId="fd99f3b4926aad08" providerId="LiveId" clId="{87FCACC4-23AD-4E05-8650-7EDF271F7E1A}" dt="2021-10-13T10:47:44.934" v="1369" actId="26606"/>
          <ac:spMkLst>
            <pc:docMk/>
            <pc:sldMk cId="3814643030" sldId="283"/>
            <ac:spMk id="28" creationId="{29787B81-C7DF-412B-A405-EF4454012DEE}"/>
          </ac:spMkLst>
        </pc:spChg>
        <pc:picChg chg="add del">
          <ac:chgData name="jacquelinenutumba@yahoo.com" userId="fd99f3b4926aad08" providerId="LiveId" clId="{87FCACC4-23AD-4E05-8650-7EDF271F7E1A}" dt="2021-10-13T10:15:31.900" v="1003" actId="26606"/>
          <ac:picMkLst>
            <pc:docMk/>
            <pc:sldMk cId="3814643030" sldId="283"/>
            <ac:picMk id="5" creationId="{2192E62F-683F-48E6-A34D-8A82C95B7653}"/>
          </ac:picMkLst>
        </pc:picChg>
        <pc:picChg chg="add del mod">
          <ac:chgData name="jacquelinenutumba@yahoo.com" userId="fd99f3b4926aad08" providerId="LiveId" clId="{87FCACC4-23AD-4E05-8650-7EDF271F7E1A}" dt="2021-10-13T12:24:00.407" v="2554" actId="478"/>
          <ac:picMkLst>
            <pc:docMk/>
            <pc:sldMk cId="3814643030" sldId="283"/>
            <ac:picMk id="7" creationId="{E267EEF9-FD5E-4480-ACEE-149759A14CCD}"/>
          </ac:picMkLst>
        </pc:picChg>
        <pc:picChg chg="add del mod modCrop">
          <ac:chgData name="jacquelinenutumba@yahoo.com" userId="fd99f3b4926aad08" providerId="LiveId" clId="{87FCACC4-23AD-4E05-8650-7EDF271F7E1A}" dt="2021-10-13T12:23:56.285" v="2552" actId="478"/>
          <ac:picMkLst>
            <pc:docMk/>
            <pc:sldMk cId="3814643030" sldId="283"/>
            <ac:picMk id="8" creationId="{F9354089-5538-4293-8F9B-8A67F16AF4B4}"/>
          </ac:picMkLst>
        </pc:picChg>
        <pc:picChg chg="add del mod">
          <ac:chgData name="jacquelinenutumba@yahoo.com" userId="fd99f3b4926aad08" providerId="LiveId" clId="{87FCACC4-23AD-4E05-8650-7EDF271F7E1A}" dt="2021-10-13T12:22:37.618" v="2513" actId="478"/>
          <ac:picMkLst>
            <pc:docMk/>
            <pc:sldMk cId="3814643030" sldId="283"/>
            <ac:picMk id="9" creationId="{8F5F21A9-97EB-4545-9BCE-35B765B816C1}"/>
          </ac:picMkLst>
        </pc:picChg>
        <pc:picChg chg="add del">
          <ac:chgData name="jacquelinenutumba@yahoo.com" userId="fd99f3b4926aad08" providerId="LiveId" clId="{87FCACC4-23AD-4E05-8650-7EDF271F7E1A}" dt="2021-10-13T10:15:31.900" v="1003" actId="26606"/>
          <ac:picMkLst>
            <pc:docMk/>
            <pc:sldMk cId="3814643030" sldId="283"/>
            <ac:picMk id="9" creationId="{DF19BAF3-7E20-4B9D-B544-BABAEEA1FA75}"/>
          </ac:picMkLst>
        </pc:picChg>
        <pc:picChg chg="add del mod">
          <ac:chgData name="jacquelinenutumba@yahoo.com" userId="fd99f3b4926aad08" providerId="LiveId" clId="{87FCACC4-23AD-4E05-8650-7EDF271F7E1A}" dt="2021-10-13T12:22:34.244" v="2511" actId="478"/>
          <ac:picMkLst>
            <pc:docMk/>
            <pc:sldMk cId="3814643030" sldId="283"/>
            <ac:picMk id="10" creationId="{245C12E6-A1E7-4A0A-89C4-92A88343120F}"/>
          </ac:picMkLst>
        </pc:picChg>
        <pc:picChg chg="add del">
          <ac:chgData name="jacquelinenutumba@yahoo.com" userId="fd99f3b4926aad08" providerId="LiveId" clId="{87FCACC4-23AD-4E05-8650-7EDF271F7E1A}" dt="2021-10-13T10:15:31.900" v="1003" actId="26606"/>
          <ac:picMkLst>
            <pc:docMk/>
            <pc:sldMk cId="3814643030" sldId="283"/>
            <ac:picMk id="11" creationId="{950648F4-ABCD-4DF0-8641-76CFB2354721}"/>
          </ac:picMkLst>
        </pc:picChg>
        <pc:picChg chg="add del mod">
          <ac:chgData name="jacquelinenutumba@yahoo.com" userId="fd99f3b4926aad08" providerId="LiveId" clId="{87FCACC4-23AD-4E05-8650-7EDF271F7E1A}" dt="2021-10-13T12:21:57.018" v="2501" actId="478"/>
          <ac:picMkLst>
            <pc:docMk/>
            <pc:sldMk cId="3814643030" sldId="283"/>
            <ac:picMk id="11" creationId="{AA08A5F8-8F03-449C-87D6-31A41DB317B5}"/>
          </ac:picMkLst>
        </pc:picChg>
        <pc:picChg chg="add mod">
          <ac:chgData name="jacquelinenutumba@yahoo.com" userId="fd99f3b4926aad08" providerId="LiveId" clId="{87FCACC4-23AD-4E05-8650-7EDF271F7E1A}" dt="2021-10-13T12:24:08.635" v="2558" actId="1076"/>
          <ac:picMkLst>
            <pc:docMk/>
            <pc:sldMk cId="3814643030" sldId="283"/>
            <ac:picMk id="12" creationId="{DBAF229D-3DEF-47C1-AA82-4F4E343DD5A6}"/>
          </ac:picMkLst>
        </pc:picChg>
        <pc:picChg chg="add mod">
          <ac:chgData name="jacquelinenutumba@yahoo.com" userId="fd99f3b4926aad08" providerId="LiveId" clId="{87FCACC4-23AD-4E05-8650-7EDF271F7E1A}" dt="2021-10-13T12:24:24.495" v="2563" actId="1076"/>
          <ac:picMkLst>
            <pc:docMk/>
            <pc:sldMk cId="3814643030" sldId="283"/>
            <ac:picMk id="13" creationId="{00EF3C76-A066-4221-902F-24C27AB1AE0B}"/>
          </ac:picMkLst>
        </pc:picChg>
        <pc:picChg chg="add mod">
          <ac:chgData name="jacquelinenutumba@yahoo.com" userId="fd99f3b4926aad08" providerId="LiveId" clId="{87FCACC4-23AD-4E05-8650-7EDF271F7E1A}" dt="2021-10-13T12:24:27.267" v="2564" actId="1076"/>
          <ac:picMkLst>
            <pc:docMk/>
            <pc:sldMk cId="3814643030" sldId="283"/>
            <ac:picMk id="14" creationId="{1DA2135F-41F5-4C64-B0B2-C32E62643699}"/>
          </ac:picMkLst>
        </pc:picChg>
        <pc:picChg chg="add del">
          <ac:chgData name="jacquelinenutumba@yahoo.com" userId="fd99f3b4926aad08" providerId="LiveId" clId="{87FCACC4-23AD-4E05-8650-7EDF271F7E1A}" dt="2021-10-13T10:47:44.934" v="1369" actId="26606"/>
          <ac:picMkLst>
            <pc:docMk/>
            <pc:sldMk cId="3814643030" sldId="283"/>
            <ac:picMk id="14" creationId="{3BC6EBB2-9BDC-4075-BA6B-43A9FBF9C86C}"/>
          </ac:picMkLst>
        </pc:picChg>
        <pc:picChg chg="add del">
          <ac:chgData name="jacquelinenutumba@yahoo.com" userId="fd99f3b4926aad08" providerId="LiveId" clId="{87FCACC4-23AD-4E05-8650-7EDF271F7E1A}" dt="2021-10-13T10:15:31.900" v="1003" actId="26606"/>
          <ac:picMkLst>
            <pc:docMk/>
            <pc:sldMk cId="3814643030" sldId="283"/>
            <ac:picMk id="15" creationId="{CF1EB4BD-9C7E-4AA3-9681-C7EB0DA6250B}"/>
          </ac:picMkLst>
        </pc:picChg>
        <pc:picChg chg="add del">
          <ac:chgData name="jacquelinenutumba@yahoo.com" userId="fd99f3b4926aad08" providerId="LiveId" clId="{87FCACC4-23AD-4E05-8650-7EDF271F7E1A}" dt="2021-10-13T10:15:31.900" v="1003" actId="26606"/>
          <ac:picMkLst>
            <pc:docMk/>
            <pc:sldMk cId="3814643030" sldId="283"/>
            <ac:picMk id="17" creationId="{94AAE3AA-3759-4D28-B0EF-575F25A5146C}"/>
          </ac:picMkLst>
        </pc:picChg>
        <pc:picChg chg="add mod ord">
          <ac:chgData name="jacquelinenutumba@yahoo.com" userId="fd99f3b4926aad08" providerId="LiveId" clId="{87FCACC4-23AD-4E05-8650-7EDF271F7E1A}" dt="2021-10-13T13:02:54.552" v="2773" actId="1366"/>
          <ac:picMkLst>
            <pc:docMk/>
            <pc:sldMk cId="3814643030" sldId="283"/>
            <ac:picMk id="18" creationId="{F1A6BD0E-7AE4-48D2-94A6-3DDC68858060}"/>
          </ac:picMkLst>
        </pc:picChg>
        <pc:picChg chg="add del mod modCrop">
          <ac:chgData name="jacquelinenutumba@yahoo.com" userId="fd99f3b4926aad08" providerId="LiveId" clId="{87FCACC4-23AD-4E05-8650-7EDF271F7E1A}" dt="2021-10-13T12:24:04.728" v="2557" actId="478"/>
          <ac:picMkLst>
            <pc:docMk/>
            <pc:sldMk cId="3814643030" sldId="283"/>
            <ac:picMk id="20" creationId="{D0508551-32BB-4A76-B8BD-01DC1438AC26}"/>
          </ac:picMkLst>
        </pc:picChg>
        <pc:cxnChg chg="add del">
          <ac:chgData name="jacquelinenutumba@yahoo.com" userId="fd99f3b4926aad08" providerId="LiveId" clId="{87FCACC4-23AD-4E05-8650-7EDF271F7E1A}" dt="2021-10-13T10:47:44.934" v="1369" actId="26606"/>
          <ac:cxnSpMkLst>
            <pc:docMk/>
            <pc:sldMk cId="3814643030" sldId="283"/>
            <ac:cxnSpMk id="12" creationId="{6B9695BD-ECF6-49CA-8877-8C493193C65D}"/>
          </ac:cxnSpMkLst>
        </pc:cxnChg>
      </pc:sldChg>
      <pc:sldChg chg="addSp modSp add mod modTransition modAnim">
        <pc:chgData name="jacquelinenutumba@yahoo.com" userId="fd99f3b4926aad08" providerId="LiveId" clId="{87FCACC4-23AD-4E05-8650-7EDF271F7E1A}" dt="2021-10-13T13:02:47.736" v="2772" actId="1366"/>
        <pc:sldMkLst>
          <pc:docMk/>
          <pc:sldMk cId="2443887137" sldId="284"/>
        </pc:sldMkLst>
        <pc:spChg chg="mod">
          <ac:chgData name="jacquelinenutumba@yahoo.com" userId="fd99f3b4926aad08" providerId="LiveId" clId="{87FCACC4-23AD-4E05-8650-7EDF271F7E1A}" dt="2021-10-13T11:07:15.571" v="1480" actId="14100"/>
          <ac:spMkLst>
            <pc:docMk/>
            <pc:sldMk cId="2443887137" sldId="284"/>
            <ac:spMk id="3" creationId="{00000000-0000-0000-0000-000000000000}"/>
          </ac:spMkLst>
        </pc:spChg>
        <pc:picChg chg="add mod modCrop">
          <ac:chgData name="jacquelinenutumba@yahoo.com" userId="fd99f3b4926aad08" providerId="LiveId" clId="{87FCACC4-23AD-4E05-8650-7EDF271F7E1A}" dt="2021-10-13T12:05:08.283" v="2237" actId="14100"/>
          <ac:picMkLst>
            <pc:docMk/>
            <pc:sldMk cId="2443887137" sldId="284"/>
            <ac:picMk id="7" creationId="{96CDECA2-84D6-4A0E-A23C-07B051F11F2D}"/>
          </ac:picMkLst>
        </pc:picChg>
        <pc:picChg chg="add mod">
          <ac:chgData name="jacquelinenutumba@yahoo.com" userId="fd99f3b4926aad08" providerId="LiveId" clId="{87FCACC4-23AD-4E05-8650-7EDF271F7E1A}" dt="2021-10-13T12:04:52.076" v="2224" actId="1037"/>
          <ac:picMkLst>
            <pc:docMk/>
            <pc:sldMk cId="2443887137" sldId="284"/>
            <ac:picMk id="8" creationId="{092B6D84-CA0D-43D1-9A5B-A79A75846FB5}"/>
          </ac:picMkLst>
        </pc:picChg>
        <pc:picChg chg="add mod">
          <ac:chgData name="jacquelinenutumba@yahoo.com" userId="fd99f3b4926aad08" providerId="LiveId" clId="{87FCACC4-23AD-4E05-8650-7EDF271F7E1A}" dt="2021-10-13T12:05:00.554" v="2235" actId="14100"/>
          <ac:picMkLst>
            <pc:docMk/>
            <pc:sldMk cId="2443887137" sldId="284"/>
            <ac:picMk id="9" creationId="{1FF6A950-860F-486D-A9CD-D7DA3A88C650}"/>
          </ac:picMkLst>
        </pc:picChg>
        <pc:picChg chg="mod">
          <ac:chgData name="jacquelinenutumba@yahoo.com" userId="fd99f3b4926aad08" providerId="LiveId" clId="{87FCACC4-23AD-4E05-8650-7EDF271F7E1A}" dt="2021-10-13T13:02:47.736" v="2772" actId="1366"/>
          <ac:picMkLst>
            <pc:docMk/>
            <pc:sldMk cId="2443887137" sldId="284"/>
            <ac:picMk id="27" creationId="{42979389-8C58-4EBD-B28B-4D78F9DC3E39}"/>
          </ac:picMkLst>
        </pc:picChg>
      </pc:sldChg>
      <pc:sldChg chg="addSp delSp modSp add mod modTransition delAnim modAnim">
        <pc:chgData name="jacquelinenutumba@yahoo.com" userId="fd99f3b4926aad08" providerId="LiveId" clId="{87FCACC4-23AD-4E05-8650-7EDF271F7E1A}" dt="2021-10-13T13:33:05.039" v="2862" actId="21"/>
        <pc:sldMkLst>
          <pc:docMk/>
          <pc:sldMk cId="2328112745" sldId="285"/>
        </pc:sldMkLst>
        <pc:spChg chg="mod">
          <ac:chgData name="jacquelinenutumba@yahoo.com" userId="fd99f3b4926aad08" providerId="LiveId" clId="{87FCACC4-23AD-4E05-8650-7EDF271F7E1A}" dt="2021-10-13T13:33:02.914" v="2860" actId="1076"/>
          <ac:spMkLst>
            <pc:docMk/>
            <pc:sldMk cId="2328112745" sldId="285"/>
            <ac:spMk id="2" creationId="{00000000-0000-0000-0000-000000000000}"/>
          </ac:spMkLst>
        </pc:spChg>
        <pc:spChg chg="mod">
          <ac:chgData name="jacquelinenutumba@yahoo.com" userId="fd99f3b4926aad08" providerId="LiveId" clId="{87FCACC4-23AD-4E05-8650-7EDF271F7E1A}" dt="2021-10-13T13:33:03.820" v="2861" actId="1076"/>
          <ac:spMkLst>
            <pc:docMk/>
            <pc:sldMk cId="2328112745" sldId="285"/>
            <ac:spMk id="25" creationId="{00000000-0000-0000-0000-000000000000}"/>
          </ac:spMkLst>
        </pc:spChg>
        <pc:picChg chg="mod">
          <ac:chgData name="jacquelinenutumba@yahoo.com" userId="fd99f3b4926aad08" providerId="LiveId" clId="{87FCACC4-23AD-4E05-8650-7EDF271F7E1A}" dt="2021-10-13T13:32:59.428" v="2856" actId="1076"/>
          <ac:picMkLst>
            <pc:docMk/>
            <pc:sldMk cId="2328112745" sldId="285"/>
            <ac:picMk id="4" creationId="{00000000-0000-0000-0000-000000000000}"/>
          </ac:picMkLst>
        </pc:picChg>
        <pc:picChg chg="add del mod">
          <ac:chgData name="jacquelinenutumba@yahoo.com" userId="fd99f3b4926aad08" providerId="LiveId" clId="{87FCACC4-23AD-4E05-8650-7EDF271F7E1A}" dt="2021-10-13T12:51:26.054" v="2651" actId="478"/>
          <ac:picMkLst>
            <pc:docMk/>
            <pc:sldMk cId="2328112745" sldId="285"/>
            <ac:picMk id="5" creationId="{A3A7EB5F-19AD-4CF8-83A8-84BB0FEFC6EC}"/>
          </ac:picMkLst>
        </pc:picChg>
        <pc:picChg chg="add del mod">
          <ac:chgData name="jacquelinenutumba@yahoo.com" userId="fd99f3b4926aad08" providerId="LiveId" clId="{87FCACC4-23AD-4E05-8650-7EDF271F7E1A}" dt="2021-10-13T13:33:05.039" v="2862" actId="21"/>
          <ac:picMkLst>
            <pc:docMk/>
            <pc:sldMk cId="2328112745" sldId="285"/>
            <ac:picMk id="5" creationId="{A5291473-F108-4AEC-8CA3-0C781A6BCF87}"/>
          </ac:picMkLst>
        </pc:picChg>
        <pc:picChg chg="add del mod">
          <ac:chgData name="jacquelinenutumba@yahoo.com" userId="fd99f3b4926aad08" providerId="LiveId" clId="{87FCACC4-23AD-4E05-8650-7EDF271F7E1A}" dt="2021-10-13T13:32:30.142" v="2847"/>
          <ac:picMkLst>
            <pc:docMk/>
            <pc:sldMk cId="2328112745" sldId="285"/>
            <ac:picMk id="6" creationId="{8F7C1F64-4E86-4BE8-8BF3-FD70EDDE9748}"/>
          </ac:picMkLst>
        </pc:picChg>
        <pc:picChg chg="add del mod">
          <ac:chgData name="jacquelinenutumba@yahoo.com" userId="fd99f3b4926aad08" providerId="LiveId" clId="{87FCACC4-23AD-4E05-8650-7EDF271F7E1A}" dt="2021-10-13T13:33:00.650" v="2858"/>
          <ac:picMkLst>
            <pc:docMk/>
            <pc:sldMk cId="2328112745" sldId="285"/>
            <ac:picMk id="7" creationId="{866FFDCE-0163-41CE-B138-BDEC13119C95}"/>
          </ac:picMkLst>
        </pc:picChg>
      </pc:sldChg>
      <pc:sldChg chg="addSp delSp modSp add mod ord modTransition delAnim modAnim">
        <pc:chgData name="jacquelinenutumba@yahoo.com" userId="fd99f3b4926aad08" providerId="LiveId" clId="{87FCACC4-23AD-4E05-8650-7EDF271F7E1A}" dt="2021-10-13T13:04:09.960" v="2781"/>
        <pc:sldMkLst>
          <pc:docMk/>
          <pc:sldMk cId="1970627222" sldId="286"/>
        </pc:sldMkLst>
        <pc:picChg chg="add del mod">
          <ac:chgData name="jacquelinenutumba@yahoo.com" userId="fd99f3b4926aad08" providerId="LiveId" clId="{87FCACC4-23AD-4E05-8650-7EDF271F7E1A}" dt="2021-10-13T12:40:03.819" v="2620" actId="478"/>
          <ac:picMkLst>
            <pc:docMk/>
            <pc:sldMk cId="1970627222" sldId="286"/>
            <ac:picMk id="3" creationId="{4AB7C65B-51B3-4C80-B44B-E764F866F77F}"/>
          </ac:picMkLst>
        </pc:picChg>
        <pc:picChg chg="add mod">
          <ac:chgData name="jacquelinenutumba@yahoo.com" userId="fd99f3b4926aad08" providerId="LiveId" clId="{87FCACC4-23AD-4E05-8650-7EDF271F7E1A}" dt="2021-10-13T13:04:09.960" v="2781"/>
          <ac:picMkLst>
            <pc:docMk/>
            <pc:sldMk cId="1970627222" sldId="286"/>
            <ac:picMk id="5" creationId="{B03C8551-C1CB-4D3D-8AA3-2404425770E9}"/>
          </ac:picMkLst>
        </pc:picChg>
      </pc:sldChg>
      <pc:sldChg chg="addSp delSp modSp new mod setBg modAnim">
        <pc:chgData name="jacquelinenutumba@yahoo.com" userId="fd99f3b4926aad08" providerId="LiveId" clId="{87FCACC4-23AD-4E05-8650-7EDF271F7E1A}" dt="2021-10-13T13:27:05.654" v="2837" actId="1076"/>
        <pc:sldMkLst>
          <pc:docMk/>
          <pc:sldMk cId="2300518175" sldId="287"/>
        </pc:sldMkLst>
        <pc:spChg chg="del mod">
          <ac:chgData name="jacquelinenutumba@yahoo.com" userId="fd99f3b4926aad08" providerId="LiveId" clId="{87FCACC4-23AD-4E05-8650-7EDF271F7E1A}" dt="2021-10-13T11:44:53.266" v="1940" actId="478"/>
          <ac:spMkLst>
            <pc:docMk/>
            <pc:sldMk cId="2300518175" sldId="287"/>
            <ac:spMk id="2" creationId="{EA98C2B7-BB54-4530-A4FC-AFE67421B456}"/>
          </ac:spMkLst>
        </pc:spChg>
        <pc:spChg chg="del">
          <ac:chgData name="jacquelinenutumba@yahoo.com" userId="fd99f3b4926aad08" providerId="LiveId" clId="{87FCACC4-23AD-4E05-8650-7EDF271F7E1A}" dt="2021-10-13T11:45:19.943" v="1941" actId="478"/>
          <ac:spMkLst>
            <pc:docMk/>
            <pc:sldMk cId="2300518175" sldId="287"/>
            <ac:spMk id="3" creationId="{2BC73258-7C91-40A5-B2FB-00F99779590F}"/>
          </ac:spMkLst>
        </pc:spChg>
        <pc:spChg chg="add mod">
          <ac:chgData name="jacquelinenutumba@yahoo.com" userId="fd99f3b4926aad08" providerId="LiveId" clId="{87FCACC4-23AD-4E05-8650-7EDF271F7E1A}" dt="2021-10-13T11:45:59.387" v="1951" actId="207"/>
          <ac:spMkLst>
            <pc:docMk/>
            <pc:sldMk cId="2300518175" sldId="287"/>
            <ac:spMk id="4" creationId="{B01E1082-29F8-455E-8B0F-571DBA848FA2}"/>
          </ac:spMkLst>
        </pc:spChg>
        <pc:spChg chg="add mod">
          <ac:chgData name="jacquelinenutumba@yahoo.com" userId="fd99f3b4926aad08" providerId="LiveId" clId="{87FCACC4-23AD-4E05-8650-7EDF271F7E1A}" dt="2021-10-13T11:45:47.433" v="1947" actId="1076"/>
          <ac:spMkLst>
            <pc:docMk/>
            <pc:sldMk cId="2300518175" sldId="287"/>
            <ac:spMk id="5" creationId="{73D7E796-330E-4887-B9F7-C0DDE7E42EFD}"/>
          </ac:spMkLst>
        </pc:spChg>
        <pc:picChg chg="add mod">
          <ac:chgData name="jacquelinenutumba@yahoo.com" userId="fd99f3b4926aad08" providerId="LiveId" clId="{87FCACC4-23AD-4E05-8650-7EDF271F7E1A}" dt="2021-10-13T11:44:45.126" v="1938"/>
          <ac:picMkLst>
            <pc:docMk/>
            <pc:sldMk cId="2300518175" sldId="287"/>
            <ac:picMk id="6" creationId="{7938D95C-3603-4115-8DC1-8DA2BC4F50EF}"/>
          </ac:picMkLst>
        </pc:picChg>
        <pc:picChg chg="add mod">
          <ac:chgData name="jacquelinenutumba@yahoo.com" userId="fd99f3b4926aad08" providerId="LiveId" clId="{87FCACC4-23AD-4E05-8650-7EDF271F7E1A}" dt="2021-10-13T13:27:05.654" v="2837" actId="1076"/>
          <ac:picMkLst>
            <pc:docMk/>
            <pc:sldMk cId="2300518175" sldId="287"/>
            <ac:picMk id="7" creationId="{650E2965-8E8C-4B62-A74F-A7B5CE2D3353}"/>
          </ac:picMkLst>
        </pc:picChg>
      </pc:sldChg>
      <pc:sldChg chg="addSp modSp add mod modTransition modAnim">
        <pc:chgData name="jacquelinenutumba@yahoo.com" userId="fd99f3b4926aad08" providerId="LiveId" clId="{87FCACC4-23AD-4E05-8650-7EDF271F7E1A}" dt="2021-10-13T13:01:40.620" v="2769"/>
        <pc:sldMkLst>
          <pc:docMk/>
          <pc:sldMk cId="2553539390" sldId="288"/>
        </pc:sldMkLst>
        <pc:spChg chg="mod">
          <ac:chgData name="jacquelinenutumba@yahoo.com" userId="fd99f3b4926aad08" providerId="LiveId" clId="{87FCACC4-23AD-4E05-8650-7EDF271F7E1A}" dt="2021-10-13T11:59:11.703" v="2160" actId="1038"/>
          <ac:spMkLst>
            <pc:docMk/>
            <pc:sldMk cId="2553539390" sldId="288"/>
            <ac:spMk id="2" creationId="{00000000-0000-0000-0000-000000000000}"/>
          </ac:spMkLst>
        </pc:spChg>
        <pc:spChg chg="mod">
          <ac:chgData name="jacquelinenutumba@yahoo.com" userId="fd99f3b4926aad08" providerId="LiveId" clId="{87FCACC4-23AD-4E05-8650-7EDF271F7E1A}" dt="2021-10-13T11:59:02.902" v="2150" actId="1076"/>
          <ac:spMkLst>
            <pc:docMk/>
            <pc:sldMk cId="2553539390" sldId="288"/>
            <ac:spMk id="3" creationId="{00000000-0000-0000-0000-000000000000}"/>
          </ac:spMkLst>
        </pc:spChg>
        <pc:picChg chg="add mod">
          <ac:chgData name="jacquelinenutumba@yahoo.com" userId="fd99f3b4926aad08" providerId="LiveId" clId="{87FCACC4-23AD-4E05-8650-7EDF271F7E1A}" dt="2021-10-13T13:01:40.620" v="2769"/>
          <ac:picMkLst>
            <pc:docMk/>
            <pc:sldMk cId="2553539390" sldId="288"/>
            <ac:picMk id="5" creationId="{BAFC6AFB-ADF5-4550-A748-9584063CAF28}"/>
          </ac:picMkLst>
        </pc:picChg>
      </pc:sldChg>
      <pc:sldChg chg="add del">
        <pc:chgData name="jacquelinenutumba@yahoo.com" userId="fd99f3b4926aad08" providerId="LiveId" clId="{87FCACC4-23AD-4E05-8650-7EDF271F7E1A}" dt="2021-10-13T12:53:05.103" v="2662" actId="2696"/>
        <pc:sldMkLst>
          <pc:docMk/>
          <pc:sldMk cId="1445289868" sldId="289"/>
        </pc:sldMkLst>
      </pc:sldChg>
      <pc:sldChg chg="addSp delSp modSp new mod modTransition delAnim modAnim">
        <pc:chgData name="jacquelinenutumba@yahoo.com" userId="fd99f3b4926aad08" providerId="LiveId" clId="{87FCACC4-23AD-4E05-8650-7EDF271F7E1A}" dt="2021-10-13T13:18:04.672" v="2821"/>
        <pc:sldMkLst>
          <pc:docMk/>
          <pc:sldMk cId="11197032" sldId="290"/>
        </pc:sldMkLst>
        <pc:spChg chg="add del mod">
          <ac:chgData name="jacquelinenutumba@yahoo.com" userId="fd99f3b4926aad08" providerId="LiveId" clId="{87FCACC4-23AD-4E05-8650-7EDF271F7E1A}" dt="2021-10-13T12:57:16.683" v="2740" actId="21"/>
          <ac:spMkLst>
            <pc:docMk/>
            <pc:sldMk cId="11197032" sldId="290"/>
            <ac:spMk id="2" creationId="{C0804AB4-710C-45EE-8C1B-2FD6502FA9BE}"/>
          </ac:spMkLst>
        </pc:spChg>
        <pc:spChg chg="del">
          <ac:chgData name="jacquelinenutumba@yahoo.com" userId="fd99f3b4926aad08" providerId="LiveId" clId="{87FCACC4-23AD-4E05-8650-7EDF271F7E1A}" dt="2021-10-13T12:52:55.525" v="2660"/>
          <ac:spMkLst>
            <pc:docMk/>
            <pc:sldMk cId="11197032" sldId="290"/>
            <ac:spMk id="3" creationId="{ED27B7BB-95C9-42F4-9D92-7C1415E9EB3D}"/>
          </ac:spMkLst>
        </pc:spChg>
        <pc:spChg chg="add del mod">
          <ac:chgData name="jacquelinenutumba@yahoo.com" userId="fd99f3b4926aad08" providerId="LiveId" clId="{87FCACC4-23AD-4E05-8650-7EDF271F7E1A}" dt="2021-10-13T12:53:52.726" v="2667" actId="478"/>
          <ac:spMkLst>
            <pc:docMk/>
            <pc:sldMk cId="11197032" sldId="290"/>
            <ac:spMk id="5" creationId="{A9200501-D917-43B1-B50A-F6508FC86C1C}"/>
          </ac:spMkLst>
        </pc:spChg>
        <pc:spChg chg="add del mod">
          <ac:chgData name="jacquelinenutumba@yahoo.com" userId="fd99f3b4926aad08" providerId="LiveId" clId="{87FCACC4-23AD-4E05-8650-7EDF271F7E1A}" dt="2021-10-13T12:57:11.390" v="2739" actId="21"/>
          <ac:spMkLst>
            <pc:docMk/>
            <pc:sldMk cId="11197032" sldId="290"/>
            <ac:spMk id="7" creationId="{ECE03123-E37C-420C-99EF-1BD141BD9391}"/>
          </ac:spMkLst>
        </pc:spChg>
        <pc:spChg chg="add del mod">
          <ac:chgData name="jacquelinenutumba@yahoo.com" userId="fd99f3b4926aad08" providerId="LiveId" clId="{87FCACC4-23AD-4E05-8650-7EDF271F7E1A}" dt="2021-10-13T12:57:30.618" v="2744" actId="478"/>
          <ac:spMkLst>
            <pc:docMk/>
            <pc:sldMk cId="11197032" sldId="290"/>
            <ac:spMk id="9" creationId="{E8084F06-ADC1-47AC-AB60-0552F85B1C92}"/>
          </ac:spMkLst>
        </pc:spChg>
        <pc:spChg chg="add mod">
          <ac:chgData name="jacquelinenutumba@yahoo.com" userId="fd99f3b4926aad08" providerId="LiveId" clId="{87FCACC4-23AD-4E05-8650-7EDF271F7E1A}" dt="2021-10-13T12:58:18.059" v="2753" actId="1076"/>
          <ac:spMkLst>
            <pc:docMk/>
            <pc:sldMk cId="11197032" sldId="290"/>
            <ac:spMk id="10" creationId="{EBB0EE3A-DD1D-486A-AFB0-EBC6B91D4C9C}"/>
          </ac:spMkLst>
        </pc:spChg>
        <pc:picChg chg="add del mod">
          <ac:chgData name="jacquelinenutumba@yahoo.com" userId="fd99f3b4926aad08" providerId="LiveId" clId="{87FCACC4-23AD-4E05-8650-7EDF271F7E1A}" dt="2021-10-13T12:55:56.470" v="2687" actId="21"/>
          <ac:picMkLst>
            <pc:docMk/>
            <pc:sldMk cId="11197032" sldId="290"/>
            <ac:picMk id="4" creationId="{CDDE04BA-5BDD-4936-AFA9-13A8B3C62DF3}"/>
          </ac:picMkLst>
        </pc:picChg>
        <pc:picChg chg="add mod">
          <ac:chgData name="jacquelinenutumba@yahoo.com" userId="fd99f3b4926aad08" providerId="LiveId" clId="{87FCACC4-23AD-4E05-8650-7EDF271F7E1A}" dt="2021-10-13T13:09:09.142" v="2806" actId="1076"/>
          <ac:picMkLst>
            <pc:docMk/>
            <pc:sldMk cId="11197032" sldId="290"/>
            <ac:picMk id="5" creationId="{FEB4FFFC-67F5-4F7C-86AF-973B6EE90A98}"/>
          </ac:picMkLst>
        </pc:picChg>
        <pc:picChg chg="add mod">
          <ac:chgData name="jacquelinenutumba@yahoo.com" userId="fd99f3b4926aad08" providerId="LiveId" clId="{87FCACC4-23AD-4E05-8650-7EDF271F7E1A}" dt="2021-10-13T13:09:26.308" v="2809" actId="1076"/>
          <ac:picMkLst>
            <pc:docMk/>
            <pc:sldMk cId="11197032" sldId="290"/>
            <ac:picMk id="6" creationId="{B66FF1C0-0A9F-4EF3-A3B8-B053A4FC564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2/4/22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2/4/22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jpeg"/><Relationship Id="rId5" Type="http://schemas.microsoft.com/office/2007/relationships/hdphoto" Target="../media/hdphoto13.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10" Type="http://schemas.microsoft.com/office/2007/relationships/hdphoto" Target="../media/hdphoto4.wdp"/><Relationship Id="rId4" Type="http://schemas.openxmlformats.org/officeDocument/2006/relationships/image" Target="../media/image6.jpe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png"/><Relationship Id="rId10" Type="http://schemas.microsoft.com/office/2007/relationships/hdphoto" Target="../media/hdphoto7.wdp"/><Relationship Id="rId4" Type="http://schemas.openxmlformats.org/officeDocument/2006/relationships/image" Target="../media/image6.jpe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9.wdp"/><Relationship Id="rId4" Type="http://schemas.openxmlformats.org/officeDocument/2006/relationships/image" Target="../media/image15.png"/><Relationship Id="rId9"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G-20210721-WA0000">
            <a:extLst>
              <a:ext uri="{FF2B5EF4-FFF2-40B4-BE49-F238E27FC236}">
                <a16:creationId xmlns:a16="http://schemas.microsoft.com/office/drawing/2014/main" id="{B66FF1C0-0A9F-4EF3-A3B8-B053A4FC564D}"/>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l="9528" t="37683" r="6668" b="37683"/>
          <a:stretch>
            <a:fillRect/>
          </a:stretch>
        </p:blipFill>
        <p:spPr bwMode="auto">
          <a:xfrm>
            <a:off x="-3" y="-281349"/>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2" descr="IMG-20210721-WA0000">
            <a:extLst>
              <a:ext uri="{FF2B5EF4-FFF2-40B4-BE49-F238E27FC236}">
                <a16:creationId xmlns:a16="http://schemas.microsoft.com/office/drawing/2014/main" id="{FEB4FFFC-67F5-4F7C-86AF-973B6EE90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3385633" y="3071479"/>
            <a:ext cx="5102676" cy="3026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6633FF"/>
                </a:solidFill>
              </a14:hiddenFill>
            </a:ext>
          </a:extLst>
        </p:spPr>
      </p:pic>
      <p:sp>
        <p:nvSpPr>
          <p:cNvPr id="10" name="Title 1">
            <a:extLst>
              <a:ext uri="{FF2B5EF4-FFF2-40B4-BE49-F238E27FC236}">
                <a16:creationId xmlns:a16="http://schemas.microsoft.com/office/drawing/2014/main" id="{EBB0EE3A-DD1D-486A-AFB0-EBC6B91D4C9C}"/>
              </a:ext>
            </a:extLst>
          </p:cNvPr>
          <p:cNvSpPr txBox="1">
            <a:spLocks/>
          </p:cNvSpPr>
          <p:nvPr/>
        </p:nvSpPr>
        <p:spPr>
          <a:xfrm>
            <a:off x="1393636" y="30135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600" b="1" dirty="0">
                <a:solidFill>
                  <a:srgbClr val="FF0000"/>
                </a:solidFill>
                <a:latin typeface="Amasis MT Pro Black" panose="02040A04050005020304" pitchFamily="18" charset="0"/>
              </a:rPr>
              <a:t>A</a:t>
            </a:r>
            <a:r>
              <a:rPr lang="fr-FR" sz="3600" b="1" dirty="0">
                <a:solidFill>
                  <a:schemeClr val="tx1"/>
                </a:solidFill>
                <a:latin typeface="Amasis MT Pro Black" panose="02040A04050005020304" pitchFamily="18" charset="0"/>
              </a:rPr>
              <a:t>ction </a:t>
            </a:r>
            <a:r>
              <a:rPr lang="fr-FR" sz="3600" b="1" dirty="0">
                <a:solidFill>
                  <a:srgbClr val="00B0F0"/>
                </a:solidFill>
                <a:latin typeface="Amasis MT Pro Black" panose="02040A04050005020304" pitchFamily="18" charset="0"/>
              </a:rPr>
              <a:t>C</a:t>
            </a:r>
            <a:r>
              <a:rPr lang="fr-FR" sz="3600" b="1" dirty="0">
                <a:solidFill>
                  <a:schemeClr val="tx1"/>
                </a:solidFill>
                <a:latin typeface="Amasis MT Pro Black" panose="02040A04050005020304" pitchFamily="18" charset="0"/>
              </a:rPr>
              <a:t>hrétienne pour l’</a:t>
            </a:r>
            <a:r>
              <a:rPr lang="fr-FR" sz="3600" b="1" dirty="0">
                <a:solidFill>
                  <a:srgbClr val="FFFF00"/>
                </a:solidFill>
                <a:latin typeface="Amasis MT Pro Black" panose="02040A04050005020304" pitchFamily="18" charset="0"/>
              </a:rPr>
              <a:t>E</a:t>
            </a:r>
            <a:r>
              <a:rPr lang="fr-FR" sz="3600" b="1" dirty="0">
                <a:solidFill>
                  <a:schemeClr val="tx1"/>
                </a:solidFill>
                <a:latin typeface="Amasis MT Pro Black" panose="02040A04050005020304" pitchFamily="18" charset="0"/>
              </a:rPr>
              <a:t>ncadrement des </a:t>
            </a:r>
            <a:r>
              <a:rPr lang="fr-FR" sz="3600" b="1" dirty="0">
                <a:solidFill>
                  <a:srgbClr val="0070C0"/>
                </a:solidFill>
                <a:latin typeface="Amasis MT Pro Black" panose="02040A04050005020304" pitchFamily="18" charset="0"/>
              </a:rPr>
              <a:t>O</a:t>
            </a:r>
            <a:r>
              <a:rPr lang="fr-FR" sz="3600" b="1" dirty="0">
                <a:solidFill>
                  <a:schemeClr val="tx1"/>
                </a:solidFill>
                <a:latin typeface="Amasis MT Pro Black" panose="02040A04050005020304" pitchFamily="18" charset="0"/>
              </a:rPr>
              <a:t>rphelins </a:t>
            </a:r>
            <a:br>
              <a:rPr lang="fr-FR" sz="3600" b="1" dirty="0">
                <a:solidFill>
                  <a:schemeClr val="tx1"/>
                </a:solidFill>
                <a:latin typeface="Amasis MT Pro Black" panose="02040A04050005020304" pitchFamily="18" charset="0"/>
              </a:rPr>
            </a:br>
            <a:r>
              <a:rPr lang="fr-FR" sz="3600" b="1" dirty="0">
                <a:solidFill>
                  <a:schemeClr val="tx1"/>
                </a:solidFill>
                <a:latin typeface="Amasis MT Pro Black" panose="02040A04050005020304" pitchFamily="18" charset="0"/>
              </a:rPr>
              <a:t>et </a:t>
            </a:r>
            <a:r>
              <a:rPr lang="fr-FR" sz="3600" b="1" dirty="0">
                <a:solidFill>
                  <a:srgbClr val="00B050"/>
                </a:solidFill>
                <a:latin typeface="Amasis MT Pro Black" panose="02040A04050005020304" pitchFamily="18" charset="0"/>
              </a:rPr>
              <a:t>V</a:t>
            </a:r>
            <a:r>
              <a:rPr lang="fr-FR" sz="3600" b="1" dirty="0">
                <a:solidFill>
                  <a:schemeClr val="tx1"/>
                </a:solidFill>
                <a:latin typeface="Amasis MT Pro Black" panose="02040A04050005020304" pitchFamily="18" charset="0"/>
              </a:rPr>
              <a:t>euves</a:t>
            </a:r>
            <a:br>
              <a:rPr lang="fr-FR" sz="3600" b="1" dirty="0">
                <a:solidFill>
                  <a:schemeClr val="tx1"/>
                </a:solidFill>
                <a:latin typeface="Amasis MT Pro Black" panose="02040A04050005020304" pitchFamily="18" charset="0"/>
              </a:rPr>
            </a:br>
            <a:r>
              <a:rPr lang="fr-FR" sz="6000" b="1" dirty="0">
                <a:solidFill>
                  <a:schemeClr val="tx1"/>
                </a:solidFill>
                <a:latin typeface="Amasis MT Pro Black" panose="02040A04050005020304" pitchFamily="18" charset="0"/>
              </a:rPr>
              <a:t>« </a:t>
            </a:r>
            <a:r>
              <a:rPr lang="fr-FR" sz="6000" b="1" dirty="0">
                <a:solidFill>
                  <a:srgbClr val="FF0000"/>
                </a:solidFill>
                <a:latin typeface="Amasis MT Pro Black" panose="02040A04050005020304" pitchFamily="18" charset="0"/>
              </a:rPr>
              <a:t>A</a:t>
            </a:r>
            <a:r>
              <a:rPr lang="fr-FR" sz="6000" b="1" dirty="0">
                <a:solidFill>
                  <a:schemeClr val="tx1"/>
                </a:solidFill>
                <a:latin typeface="Amasis MT Pro Black" panose="02040A04050005020304" pitchFamily="18" charset="0"/>
              </a:rPr>
              <a:t>.</a:t>
            </a:r>
            <a:r>
              <a:rPr lang="fr-FR" sz="6000" b="1" dirty="0">
                <a:solidFill>
                  <a:srgbClr val="00B0F0"/>
                </a:solidFill>
                <a:latin typeface="Amasis MT Pro Black" panose="02040A04050005020304" pitchFamily="18" charset="0"/>
              </a:rPr>
              <a:t>C</a:t>
            </a:r>
            <a:r>
              <a:rPr lang="fr-FR" sz="6000" b="1" dirty="0">
                <a:solidFill>
                  <a:schemeClr val="tx1"/>
                </a:solidFill>
                <a:latin typeface="Amasis MT Pro Black" panose="02040A04050005020304" pitchFamily="18" charset="0"/>
              </a:rPr>
              <a:t>.</a:t>
            </a:r>
            <a:r>
              <a:rPr lang="fr-FR" sz="6000" b="1" dirty="0">
                <a:solidFill>
                  <a:srgbClr val="FFFF00"/>
                </a:solidFill>
                <a:latin typeface="Amasis MT Pro Black" panose="02040A04050005020304" pitchFamily="18" charset="0"/>
              </a:rPr>
              <a:t>E</a:t>
            </a:r>
            <a:r>
              <a:rPr lang="fr-FR" sz="6000" b="1" dirty="0">
                <a:solidFill>
                  <a:schemeClr val="tx1"/>
                </a:solidFill>
                <a:latin typeface="Amasis MT Pro Black" panose="02040A04050005020304" pitchFamily="18" charset="0"/>
              </a:rPr>
              <a:t>.</a:t>
            </a:r>
            <a:r>
              <a:rPr lang="fr-FR" sz="6000" b="1" dirty="0">
                <a:solidFill>
                  <a:srgbClr val="0070C0"/>
                </a:solidFill>
                <a:latin typeface="Amasis MT Pro Black" panose="02040A04050005020304" pitchFamily="18" charset="0"/>
              </a:rPr>
              <a:t>O</a:t>
            </a:r>
            <a:r>
              <a:rPr lang="fr-FR" sz="6000" b="1" dirty="0">
                <a:solidFill>
                  <a:schemeClr val="tx1"/>
                </a:solidFill>
                <a:latin typeface="Amasis MT Pro Black" panose="02040A04050005020304" pitchFamily="18" charset="0"/>
              </a:rPr>
              <a:t>.</a:t>
            </a:r>
            <a:r>
              <a:rPr lang="fr-FR" sz="6000" b="1" dirty="0">
                <a:solidFill>
                  <a:srgbClr val="00B050"/>
                </a:solidFill>
                <a:latin typeface="Amasis MT Pro Black" panose="02040A04050005020304" pitchFamily="18" charset="0"/>
              </a:rPr>
              <a:t>V</a:t>
            </a:r>
            <a:r>
              <a:rPr lang="fr-FR" sz="6000" b="1" dirty="0">
                <a:solidFill>
                  <a:schemeClr val="tx1"/>
                </a:solidFill>
                <a:latin typeface="Amasis MT Pro Black" panose="02040A04050005020304" pitchFamily="18" charset="0"/>
              </a:rPr>
              <a:t>. ASBL »</a:t>
            </a:r>
            <a:br>
              <a:rPr lang="fr-FR" sz="4000" b="1" dirty="0">
                <a:solidFill>
                  <a:schemeClr val="tx1"/>
                </a:solidFill>
                <a:latin typeface="Amasis MT Pro Black" panose="02040A04050005020304" pitchFamily="18" charset="0"/>
              </a:rPr>
            </a:br>
            <a:endParaRPr lang="en-US" sz="3600" dirty="0">
              <a:latin typeface="Amasis MT Pro Black" panose="02040A04050005020304" pitchFamily="18" charset="0"/>
            </a:endParaRPr>
          </a:p>
        </p:txBody>
      </p:sp>
    </p:spTree>
    <p:extLst>
      <p:ext uri="{BB962C8B-B14F-4D97-AF65-F5344CB8AC3E}">
        <p14:creationId xmlns:p14="http://schemas.microsoft.com/office/powerpoint/2010/main" val="11197032"/>
      </p:ext>
    </p:extLst>
  </p:cSld>
  <p:clrMapOvr>
    <a:masterClrMapping/>
  </p:clrMapOvr>
  <mc:AlternateContent xmlns:mc="http://schemas.openxmlformats.org/markup-compatibility/2006" xmlns:p14="http://schemas.microsoft.com/office/powerpoint/2010/main">
    <mc:Choice Requires="p14">
      <p:transition spd="slow" p14:dur="3000" advTm="0">
        <p:wheel spokes="1"/>
      </p:transition>
    </mc:Choice>
    <mc:Fallback xmlns="">
      <p:transition spd="slow" advTm="0">
        <p:wheel spokes="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CA956CC-360D-4755-A183-EDC4CF5B9707}"/>
              </a:ext>
            </a:extLst>
          </p:cNvPr>
          <p:cNvSpPr>
            <a:spLocks noGrp="1"/>
          </p:cNvSpPr>
          <p:nvPr>
            <p:ph type="title"/>
          </p:nvPr>
        </p:nvSpPr>
        <p:spPr>
          <a:xfrm>
            <a:off x="646111" y="527668"/>
            <a:ext cx="9404723" cy="1400530"/>
          </a:xfrm>
        </p:spPr>
        <p:txBody>
          <a:bodyPr vert="horz" lIns="91440" tIns="45720" rIns="91440" bIns="45720" rtlCol="0" anchor="t">
            <a:normAutofit/>
          </a:bodyPr>
          <a:lstStyle/>
          <a:p>
            <a:r>
              <a:rPr lang="en-US" b="1" i="1" kern="1200" dirty="0">
                <a:solidFill>
                  <a:srgbClr val="FFFF00"/>
                </a:solidFill>
                <a:latin typeface="+mj-lt"/>
                <a:ea typeface="+mj-ea"/>
                <a:cs typeface="+mj-cs"/>
              </a:rPr>
              <a:t>Jacques 1:27</a:t>
            </a:r>
          </a:p>
        </p:txBody>
      </p:sp>
      <p:sp>
        <p:nvSpPr>
          <p:cNvPr id="6" name="Titre 1">
            <a:extLst>
              <a:ext uri="{FF2B5EF4-FFF2-40B4-BE49-F238E27FC236}">
                <a16:creationId xmlns:a16="http://schemas.microsoft.com/office/drawing/2014/main" id="{729D65C7-C4BC-41E5-BA35-94C83A52CC34}"/>
              </a:ext>
            </a:extLst>
          </p:cNvPr>
          <p:cNvSpPr txBox="1">
            <a:spLocks/>
          </p:cNvSpPr>
          <p:nvPr/>
        </p:nvSpPr>
        <p:spPr>
          <a:xfrm>
            <a:off x="1103312" y="2052918"/>
            <a:ext cx="10043333" cy="2951835"/>
          </a:xfrm>
          <a:prstGeom prst="rect">
            <a:avLst/>
          </a:prstGeom>
        </p:spPr>
        <p:txBody>
          <a:bodyPr vert="horz" lIns="91440" tIns="45720" rIns="91440" bIns="45720" rtlCol="0">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spcBef>
                <a:spcPts val="1000"/>
              </a:spcBef>
              <a:buClr>
                <a:schemeClr val="bg2">
                  <a:lumMod val="40000"/>
                  <a:lumOff val="60000"/>
                </a:schemeClr>
              </a:buClr>
              <a:buSzPct val="80000"/>
            </a:pPr>
            <a:r>
              <a:rPr lang="en-US" sz="3600" b="1" dirty="0">
                <a:solidFill>
                  <a:schemeClr val="tx1"/>
                </a:solidFill>
              </a:rPr>
              <a:t>La religion pure et sans tâche, devant Dieu notre Père, consiste </a:t>
            </a:r>
            <a:r>
              <a:rPr lang="en-US" sz="3600" b="1" dirty="0"/>
              <a:t>à</a:t>
            </a:r>
            <a:r>
              <a:rPr lang="en-US" sz="3600" b="1" dirty="0">
                <a:solidFill>
                  <a:schemeClr val="tx1"/>
                </a:solidFill>
              </a:rPr>
              <a:t> visiter les orphelins et les veuves dans leurs afflictions, et </a:t>
            </a:r>
            <a:r>
              <a:rPr lang="en-US" sz="3600" b="1" dirty="0"/>
              <a:t>à</a:t>
            </a:r>
            <a:r>
              <a:rPr lang="en-US" sz="3600" b="1" dirty="0">
                <a:solidFill>
                  <a:schemeClr val="tx1"/>
                </a:solidFill>
              </a:rPr>
              <a:t> se préserver des souillures du monde.</a:t>
            </a:r>
          </a:p>
        </p:txBody>
      </p:sp>
      <p:sp>
        <p:nvSpPr>
          <p:cNvPr id="5" name="Titre 1">
            <a:extLst>
              <a:ext uri="{FF2B5EF4-FFF2-40B4-BE49-F238E27FC236}">
                <a16:creationId xmlns:a16="http://schemas.microsoft.com/office/drawing/2014/main" id="{F7D8735F-A8D6-400B-86C8-8F759F3F6080}"/>
              </a:ext>
            </a:extLst>
          </p:cNvPr>
          <p:cNvSpPr txBox="1">
            <a:spLocks/>
          </p:cNvSpPr>
          <p:nvPr/>
        </p:nvSpPr>
        <p:spPr>
          <a:xfrm>
            <a:off x="1045355" y="364667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fr-FR" sz="2400" b="1" i="1" dirty="0"/>
          </a:p>
        </p:txBody>
      </p:sp>
      <p:pic>
        <p:nvPicPr>
          <p:cNvPr id="7" name="Picture 2" descr="IMG-20210721-WA0000">
            <a:extLst>
              <a:ext uri="{FF2B5EF4-FFF2-40B4-BE49-F238E27FC236}">
                <a16:creationId xmlns:a16="http://schemas.microsoft.com/office/drawing/2014/main" id="{0966D3F7-B2F0-4F04-9085-2CF6F9F7F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2" descr="IMG-20210721-WA0000">
            <a:extLst>
              <a:ext uri="{FF2B5EF4-FFF2-40B4-BE49-F238E27FC236}">
                <a16:creationId xmlns:a16="http://schemas.microsoft.com/office/drawing/2014/main" id="{A3AD1D22-E68F-4ECC-A167-6B5E36A7D64E}"/>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87008176"/>
      </p:ext>
    </p:extLst>
  </p:cSld>
  <p:clrMapOvr>
    <a:masterClrMapping/>
  </p:clrMapOvr>
  <mc:AlternateContent xmlns:mc="http://schemas.openxmlformats.org/markup-compatibility/2006" xmlns:p14="http://schemas.microsoft.com/office/powerpoint/2010/main">
    <mc:Choice Requires="p14">
      <p:transition spd="slow" p14:dur="5000" advClick="0" advTm="5000">
        <p:wipe/>
      </p:transition>
    </mc:Choice>
    <mc:Fallback xmlns="">
      <p:transition spd="slow" advClick="0" advTm="5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Image 5" descr="D:\CASH\IMG-20211004-WA0055.jpg"/>
          <p:cNvPicPr/>
          <p:nvPr/>
        </p:nvPicPr>
        <p:blipFill rotWithShape="1">
          <a:blip r:embed="rId2">
            <a:grayscl/>
            <a:alphaModFix amt="20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6699" r="16701"/>
          <a:stretch/>
        </p:blipFill>
        <p:spPr bwMode="auto">
          <a:xfrm>
            <a:off x="20" y="-1"/>
            <a:ext cx="6089884" cy="6858000"/>
          </a:xfrm>
          <a:prstGeom prst="rect">
            <a:avLst/>
          </a:prstGeom>
          <a:noFill/>
        </p:spPr>
      </p:pic>
      <p:pic>
        <p:nvPicPr>
          <p:cNvPr id="5" name="Image 4" descr="D:\CASH\IMG-20211004-WA0061.jpg"/>
          <p:cNvPicPr/>
          <p:nvPr/>
        </p:nvPicPr>
        <p:blipFill rotWithShape="1">
          <a:blip r:embed="rId4">
            <a:alphaModFix amt="35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20584" r="20585" b="-1"/>
          <a:stretch/>
        </p:blipFill>
        <p:spPr bwMode="auto">
          <a:xfrm>
            <a:off x="6089904" y="-1"/>
            <a:ext cx="6089904" cy="6858000"/>
          </a:xfrm>
          <a:prstGeom prst="rect">
            <a:avLst/>
          </a:prstGeom>
          <a:noFill/>
        </p:spPr>
      </p:pic>
      <p:sp>
        <p:nvSpPr>
          <p:cNvPr id="2" name="Titre 1"/>
          <p:cNvSpPr>
            <a:spLocks noGrp="1"/>
          </p:cNvSpPr>
          <p:nvPr>
            <p:ph type="title"/>
          </p:nvPr>
        </p:nvSpPr>
        <p:spPr>
          <a:xfrm>
            <a:off x="719047" y="751620"/>
            <a:ext cx="9404723" cy="1400530"/>
          </a:xfrm>
        </p:spPr>
        <p:txBody>
          <a:bodyPr>
            <a:normAutofit/>
          </a:bodyPr>
          <a:lstStyle/>
          <a:p>
            <a:r>
              <a:rPr lang="fr-FR" sz="5400" b="1" i="1" dirty="0">
                <a:solidFill>
                  <a:srgbClr val="FFFF00"/>
                </a:solidFill>
              </a:rPr>
              <a:t>Dons et legs</a:t>
            </a:r>
          </a:p>
        </p:txBody>
      </p:sp>
      <p:sp>
        <p:nvSpPr>
          <p:cNvPr id="3" name="Espace réservé du contenu 2"/>
          <p:cNvSpPr>
            <a:spLocks noGrp="1"/>
          </p:cNvSpPr>
          <p:nvPr>
            <p:ph idx="1"/>
          </p:nvPr>
        </p:nvSpPr>
        <p:spPr>
          <a:xfrm>
            <a:off x="1129868" y="2451052"/>
            <a:ext cx="9404723" cy="2039396"/>
          </a:xfrm>
        </p:spPr>
        <p:txBody>
          <a:bodyPr>
            <a:normAutofit/>
          </a:bodyPr>
          <a:lstStyle/>
          <a:p>
            <a:pPr marL="0" indent="0" algn="just">
              <a:buNone/>
            </a:pPr>
            <a:r>
              <a:rPr lang="fr-FR" sz="3600" b="1" dirty="0"/>
              <a:t>Poursuite de la prise en charge de la santé et nutrition des Orphelins et vulnérables. </a:t>
            </a:r>
          </a:p>
          <a:p>
            <a:endParaRPr lang="fr-FR" b="1" dirty="0"/>
          </a:p>
        </p:txBody>
      </p:sp>
      <p:pic>
        <p:nvPicPr>
          <p:cNvPr id="4" name="Picture 2" descr="IMG-20210721-WA0000"/>
          <p:cNvPicPr>
            <a:picLocks noChangeAspect="1" noChangeArrowheads="1"/>
          </p:cNvPicPr>
          <p:nvPr/>
        </p:nvPicPr>
        <p:blipFill>
          <a:blip r:embed="rId6">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902057156"/>
      </p:ext>
    </p:extLst>
  </p:cSld>
  <p:clrMapOvr>
    <a:masterClrMapping/>
  </p:clrMapOvr>
  <mc:AlternateContent xmlns:mc="http://schemas.openxmlformats.org/markup-compatibility/2006" xmlns:p14="http://schemas.microsoft.com/office/powerpoint/2010/main">
    <mc:Choice Requires="p14">
      <p:transition spd="slow" p14:dur="5000" advClick="0" advTm="5000">
        <p:push dir="u"/>
      </p:transition>
    </mc:Choice>
    <mc:Fallback xmlns="">
      <p:transition spd="slow" advClick="0" advTm="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01E1082-29F8-455E-8B0F-571DBA848FA2}"/>
              </a:ext>
            </a:extLst>
          </p:cNvPr>
          <p:cNvSpPr txBox="1">
            <a:spLocks/>
          </p:cNvSpPr>
          <p:nvPr/>
        </p:nvSpPr>
        <p:spPr>
          <a:xfrm>
            <a:off x="646111" y="809271"/>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b="1" i="1" kern="1200" dirty="0">
                <a:solidFill>
                  <a:srgbClr val="FFFF00"/>
                </a:solidFill>
                <a:latin typeface="+mj-lt"/>
                <a:ea typeface="+mj-ea"/>
                <a:cs typeface="+mj-cs"/>
              </a:rPr>
              <a:t>Jacques 1 : 27 </a:t>
            </a:r>
          </a:p>
        </p:txBody>
      </p:sp>
      <p:sp>
        <p:nvSpPr>
          <p:cNvPr id="5" name="Espace réservé du contenu 2">
            <a:extLst>
              <a:ext uri="{FF2B5EF4-FFF2-40B4-BE49-F238E27FC236}">
                <a16:creationId xmlns:a16="http://schemas.microsoft.com/office/drawing/2014/main" id="{73D7E796-330E-4887-B9F7-C0DDE7E42EFD}"/>
              </a:ext>
            </a:extLst>
          </p:cNvPr>
          <p:cNvSpPr txBox="1">
            <a:spLocks/>
          </p:cNvSpPr>
          <p:nvPr/>
        </p:nvSpPr>
        <p:spPr>
          <a:xfrm>
            <a:off x="1104293" y="2209801"/>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lnSpc>
                <a:spcPct val="150000"/>
              </a:lnSpc>
            </a:pPr>
            <a:r>
              <a:rPr lang="en-US" sz="2400" b="1" dirty="0"/>
              <a:t>La religion pure et sans tâche, devant Dieu, notre Pere, consiste a visiter les orphelins et les veuves dans leurs afflictions, et a se preserver des souillures du monde. </a:t>
            </a:r>
          </a:p>
          <a:p>
            <a:pPr marL="0" indent="0" algn="just">
              <a:lnSpc>
                <a:spcPct val="150000"/>
              </a:lnSpc>
            </a:pPr>
            <a:endParaRPr lang="en-US" sz="2400" b="1" dirty="0"/>
          </a:p>
        </p:txBody>
      </p:sp>
      <p:pic>
        <p:nvPicPr>
          <p:cNvPr id="6" name="Picture 2" descr="IMG-20210721-WA0000">
            <a:extLst>
              <a:ext uri="{FF2B5EF4-FFF2-40B4-BE49-F238E27FC236}">
                <a16:creationId xmlns:a16="http://schemas.microsoft.com/office/drawing/2014/main" id="{7938D95C-3603-4115-8DC1-8DA2BC4F5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IMG-20210721-WA0000">
            <a:extLst>
              <a:ext uri="{FF2B5EF4-FFF2-40B4-BE49-F238E27FC236}">
                <a16:creationId xmlns:a16="http://schemas.microsoft.com/office/drawing/2014/main" id="{650E2965-8E8C-4B62-A74F-A7B5CE2D3353}"/>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30051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19047" y="797492"/>
            <a:ext cx="9404723" cy="1001328"/>
          </a:xfrm>
        </p:spPr>
        <p:txBody>
          <a:bodyPr>
            <a:normAutofit/>
          </a:bodyPr>
          <a:lstStyle/>
          <a:p>
            <a:r>
              <a:rPr lang="en-US" b="1" dirty="0">
                <a:solidFill>
                  <a:srgbClr val="FFFF00"/>
                </a:solidFill>
              </a:rPr>
              <a:t>Psaumes 68 : 6-7</a:t>
            </a:r>
            <a:endParaRPr lang="fr-FR" b="1" i="1" dirty="0">
              <a:solidFill>
                <a:srgbClr val="FFFF00"/>
              </a:solidFill>
            </a:endParaRPr>
          </a:p>
        </p:txBody>
      </p:sp>
      <p:sp>
        <p:nvSpPr>
          <p:cNvPr id="25" name="Espace réservé du contenu 2"/>
          <p:cNvSpPr>
            <a:spLocks noGrp="1"/>
          </p:cNvSpPr>
          <p:nvPr>
            <p:ph idx="1"/>
          </p:nvPr>
        </p:nvSpPr>
        <p:spPr>
          <a:xfrm>
            <a:off x="1240667" y="2134516"/>
            <a:ext cx="9552251" cy="4067550"/>
          </a:xfrm>
        </p:spPr>
        <p:txBody>
          <a:bodyPr>
            <a:noAutofit/>
          </a:bodyPr>
          <a:lstStyle/>
          <a:p>
            <a:pPr algn="just">
              <a:lnSpc>
                <a:spcPct val="150000"/>
              </a:lnSpc>
            </a:pPr>
            <a:r>
              <a:rPr lang="en-US" sz="2400" b="1" dirty="0"/>
              <a:t>68:6 : Le Père des orphelins, le défenseur des veuves, c’est Dieu dans sa demeure sainte. </a:t>
            </a:r>
          </a:p>
          <a:p>
            <a:pPr algn="just">
              <a:lnSpc>
                <a:spcPct val="150000"/>
              </a:lnSpc>
            </a:pPr>
            <a:r>
              <a:rPr lang="en-US" sz="2400" b="1" dirty="0"/>
              <a:t>68:7 : Dieu donne une famille à ceux qui étaient abandonnés, Il délivre les captifs et les rend heureux; Les rebelles seuls habitent des lieux arides. </a:t>
            </a:r>
          </a:p>
          <a:p>
            <a:pPr marL="0" indent="0" algn="just">
              <a:lnSpc>
                <a:spcPct val="150000"/>
              </a:lnSpc>
              <a:buNone/>
            </a:pPr>
            <a:endParaRPr lang="fr-FR" sz="2100" b="1" dirty="0"/>
          </a:p>
        </p:txBody>
      </p:sp>
      <p:pic>
        <p:nvPicPr>
          <p:cNvPr id="4"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2" descr="IMG-20210721-WA0000">
            <a:extLst>
              <a:ext uri="{FF2B5EF4-FFF2-40B4-BE49-F238E27FC236}">
                <a16:creationId xmlns:a16="http://schemas.microsoft.com/office/drawing/2014/main" id="{B03C8551-C1CB-4D3D-8AA3-2404425770E9}"/>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970627222"/>
      </p:ext>
    </p:extLst>
  </p:cSld>
  <p:clrMapOvr>
    <a:masterClrMapping/>
  </p:clrMapOvr>
  <mc:AlternateContent xmlns:mc="http://schemas.openxmlformats.org/markup-compatibility/2006" xmlns:p14="http://schemas.microsoft.com/office/powerpoint/2010/main">
    <mc:Choice Requires="p14">
      <p:transition spd="slow" p14:dur="3000" advClick="0" advTm="5000">
        <p:push dir="u"/>
      </p:transition>
    </mc:Choice>
    <mc:Fallback xmlns="">
      <p:transition spd="slow" advClick="0" advTm="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19047" y="180081"/>
            <a:ext cx="9404723" cy="1400530"/>
          </a:xfrm>
        </p:spPr>
        <p:txBody>
          <a:bodyPr>
            <a:normAutofit/>
          </a:bodyPr>
          <a:lstStyle/>
          <a:p>
            <a:r>
              <a:rPr lang="fr-FR" b="1" i="1" dirty="0">
                <a:solidFill>
                  <a:srgbClr val="FFFF00"/>
                </a:solidFill>
              </a:rPr>
              <a:t>Présentation de l’organisation et ses compétences</a:t>
            </a:r>
          </a:p>
        </p:txBody>
      </p:sp>
      <p:sp>
        <p:nvSpPr>
          <p:cNvPr id="25" name="Espace réservé du contenu 2"/>
          <p:cNvSpPr>
            <a:spLocks noGrp="1"/>
          </p:cNvSpPr>
          <p:nvPr>
            <p:ph idx="1"/>
          </p:nvPr>
        </p:nvSpPr>
        <p:spPr>
          <a:xfrm>
            <a:off x="1267959" y="1718441"/>
            <a:ext cx="9894027" cy="4780619"/>
          </a:xfrm>
        </p:spPr>
        <p:txBody>
          <a:bodyPr>
            <a:noAutofit/>
          </a:bodyPr>
          <a:lstStyle/>
          <a:p>
            <a:pPr marL="0" indent="0" algn="just">
              <a:buNone/>
            </a:pPr>
            <a:r>
              <a:rPr lang="fr-FR" sz="2400" b="1" dirty="0"/>
              <a:t>L’Action Chrétienne pour l’Encadrement des Veuves et Orphelins, ACEOV en sigle, est une organisation sans but lucratif qui a pour objectif d’initier les veuves, les orphelins et les enfants vulnérables à ce qui concerne l’auto prise en charge pour lutter contre la mal nutrition et la pauvreté.</a:t>
            </a:r>
          </a:p>
          <a:p>
            <a:pPr marL="0" indent="0" algn="just">
              <a:buNone/>
            </a:pPr>
            <a:r>
              <a:rPr lang="fr-FR" sz="2100" b="1" dirty="0"/>
              <a:t>Pour accomplir sa mission et concrétiser ses actions sociales sur terrain, l’ACEOV intervient dans les domaines ci-après : </a:t>
            </a:r>
          </a:p>
          <a:p>
            <a:pPr lvl="1" algn="just"/>
            <a:r>
              <a:rPr lang="fr-FR" sz="1900" b="1" dirty="0"/>
              <a:t>Education ;</a:t>
            </a:r>
          </a:p>
          <a:p>
            <a:pPr lvl="1" algn="just"/>
            <a:r>
              <a:rPr lang="fr-FR" sz="1900" b="1" dirty="0"/>
              <a:t>Santé et Nutrition ; </a:t>
            </a:r>
          </a:p>
          <a:p>
            <a:pPr lvl="1" algn="just"/>
            <a:r>
              <a:rPr lang="fr-FR" sz="1900" b="1" dirty="0"/>
              <a:t>Formation ; </a:t>
            </a:r>
          </a:p>
          <a:p>
            <a:pPr lvl="1" algn="just"/>
            <a:r>
              <a:rPr lang="fr-FR" sz="1900" b="1" dirty="0"/>
              <a:t>Appui aux activités génératrices de revenu des femmes veuves ; </a:t>
            </a:r>
          </a:p>
          <a:p>
            <a:pPr lvl="1" algn="just"/>
            <a:r>
              <a:rPr lang="fr-FR" sz="1900" b="1" dirty="0"/>
              <a:t>Agriculture et Elevage.</a:t>
            </a:r>
          </a:p>
        </p:txBody>
      </p:sp>
      <p:pic>
        <p:nvPicPr>
          <p:cNvPr id="5" name="Picture 2" descr="IMG-20210721-WA0000">
            <a:extLst>
              <a:ext uri="{FF2B5EF4-FFF2-40B4-BE49-F238E27FC236}">
                <a16:creationId xmlns:a16="http://schemas.microsoft.com/office/drawing/2014/main" id="{A5291473-F108-4AEC-8CA3-0C781A6BCF87}"/>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557932"/>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328112745"/>
      </p:ext>
    </p:extLst>
  </p:cSld>
  <p:clrMapOvr>
    <a:masterClrMapping/>
  </p:clrMapOvr>
  <mc:AlternateContent xmlns:mc="http://schemas.openxmlformats.org/markup-compatibility/2006" xmlns:p14="http://schemas.microsoft.com/office/powerpoint/2010/main">
    <mc:Choice Requires="p14">
      <p:transition spd="slow" p14:dur="5000" advClick="0" advTm="20000">
        <p:push dir="u"/>
      </p:transition>
    </mc:Choice>
    <mc:Fallback xmlns="">
      <p:transition spd="slow" advClick="0" advTm="20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1000"/>
                                        <p:tgtEl>
                                          <p:spTgt spid="25">
                                            <p:txEl>
                                              <p:pRg st="0" end="0"/>
                                            </p:txEl>
                                          </p:spTgt>
                                        </p:tgtEl>
                                      </p:cBhvr>
                                    </p:animEffect>
                                    <p:anim calcmode="lin" valueType="num">
                                      <p:cBhvr>
                                        <p:cTn id="13"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1000"/>
                                        <p:tgtEl>
                                          <p:spTgt spid="25">
                                            <p:txEl>
                                              <p:pRg st="1" end="1"/>
                                            </p:txEl>
                                          </p:spTgt>
                                        </p:tgtEl>
                                      </p:cBhvr>
                                    </p:animEffect>
                                    <p:anim calcmode="lin" valueType="num">
                                      <p:cBhvr>
                                        <p:cTn id="20"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1000"/>
                                        <p:tgtEl>
                                          <p:spTgt spid="25">
                                            <p:txEl>
                                              <p:pRg st="2" end="2"/>
                                            </p:txEl>
                                          </p:spTgt>
                                        </p:tgtEl>
                                      </p:cBhvr>
                                    </p:animEffect>
                                    <p:anim calcmode="lin" valueType="num">
                                      <p:cBhvr>
                                        <p:cTn id="25"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xEl>
                                              <p:pRg st="3" end="3"/>
                                            </p:txEl>
                                          </p:spTgt>
                                        </p:tgtEl>
                                        <p:attrNameLst>
                                          <p:attrName>style.visibility</p:attrName>
                                        </p:attrNameLst>
                                      </p:cBhvr>
                                      <p:to>
                                        <p:strVal val="visible"/>
                                      </p:to>
                                    </p:set>
                                    <p:animEffect transition="in" filter="fade">
                                      <p:cBhvr>
                                        <p:cTn id="29" dur="1000"/>
                                        <p:tgtEl>
                                          <p:spTgt spid="25">
                                            <p:txEl>
                                              <p:pRg st="3" end="3"/>
                                            </p:txEl>
                                          </p:spTgt>
                                        </p:tgtEl>
                                      </p:cBhvr>
                                    </p:animEffect>
                                    <p:anim calcmode="lin" valueType="num">
                                      <p:cBhvr>
                                        <p:cTn id="30"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xEl>
                                              <p:pRg st="4" end="4"/>
                                            </p:txEl>
                                          </p:spTgt>
                                        </p:tgtEl>
                                        <p:attrNameLst>
                                          <p:attrName>style.visibility</p:attrName>
                                        </p:attrNameLst>
                                      </p:cBhvr>
                                      <p:to>
                                        <p:strVal val="visible"/>
                                      </p:to>
                                    </p:set>
                                    <p:animEffect transition="in" filter="fade">
                                      <p:cBhvr>
                                        <p:cTn id="34" dur="1000"/>
                                        <p:tgtEl>
                                          <p:spTgt spid="25">
                                            <p:txEl>
                                              <p:pRg st="4" end="4"/>
                                            </p:txEl>
                                          </p:spTgt>
                                        </p:tgtEl>
                                      </p:cBhvr>
                                    </p:animEffect>
                                    <p:anim calcmode="lin" valueType="num">
                                      <p:cBhvr>
                                        <p:cTn id="35"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xEl>
                                              <p:pRg st="5" end="5"/>
                                            </p:txEl>
                                          </p:spTgt>
                                        </p:tgtEl>
                                        <p:attrNameLst>
                                          <p:attrName>style.visibility</p:attrName>
                                        </p:attrNameLst>
                                      </p:cBhvr>
                                      <p:to>
                                        <p:strVal val="visible"/>
                                      </p:to>
                                    </p:set>
                                    <p:animEffect transition="in" filter="fade">
                                      <p:cBhvr>
                                        <p:cTn id="39" dur="1000"/>
                                        <p:tgtEl>
                                          <p:spTgt spid="25">
                                            <p:txEl>
                                              <p:pRg st="5" end="5"/>
                                            </p:txEl>
                                          </p:spTgt>
                                        </p:tgtEl>
                                      </p:cBhvr>
                                    </p:animEffect>
                                    <p:anim calcmode="lin" valueType="num">
                                      <p:cBhvr>
                                        <p:cTn id="40"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2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xEl>
                                              <p:pRg st="6" end="6"/>
                                            </p:txEl>
                                          </p:spTgt>
                                        </p:tgtEl>
                                        <p:attrNameLst>
                                          <p:attrName>style.visibility</p:attrName>
                                        </p:attrNameLst>
                                      </p:cBhvr>
                                      <p:to>
                                        <p:strVal val="visible"/>
                                      </p:to>
                                    </p:set>
                                    <p:animEffect transition="in" filter="fade">
                                      <p:cBhvr>
                                        <p:cTn id="44" dur="1000"/>
                                        <p:tgtEl>
                                          <p:spTgt spid="25">
                                            <p:txEl>
                                              <p:pRg st="6" end="6"/>
                                            </p:txEl>
                                          </p:spTgt>
                                        </p:tgtEl>
                                      </p:cBhvr>
                                    </p:animEffect>
                                    <p:anim calcmode="lin" valueType="num">
                                      <p:cBhvr>
                                        <p:cTn id="45"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08045" y="1543987"/>
            <a:ext cx="8946541" cy="3897444"/>
          </a:xfrm>
        </p:spPr>
        <p:txBody>
          <a:bodyPr>
            <a:normAutofit/>
          </a:bodyPr>
          <a:lstStyle/>
          <a:p>
            <a:pPr marL="0" indent="0" algn="just">
              <a:lnSpc>
                <a:spcPct val="150000"/>
              </a:lnSpc>
              <a:buNone/>
            </a:pPr>
            <a:r>
              <a:rPr lang="fr-FR" b="1" dirty="0"/>
              <a:t>Ainsi, l’Action Chrétienne pour l’Encadrement des Orphelins et Veuves se voit capable d’apporter sa contribution au développement intégral de la communauté congolaise au travers sa performance, son efficience et son expertise dans la protection de l’enfant, particulièrement les orphelins, les enfants abandonnés, les enfants non-accompagnés, les enfants aux forces et groupes armés, les enfants victimes des violences sexuelles, les femmes veuves et autres personnes vulnérables, dans le but d’améliorer leurs conditions de vie.</a:t>
            </a:r>
          </a:p>
        </p:txBody>
      </p:sp>
      <p:pic>
        <p:nvPicPr>
          <p:cNvPr id="5"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2" descr="IMG-20210721-WA0000">
            <a:extLst>
              <a:ext uri="{FF2B5EF4-FFF2-40B4-BE49-F238E27FC236}">
                <a16:creationId xmlns:a16="http://schemas.microsoft.com/office/drawing/2014/main" id="{374069B0-E678-462F-BC27-DBDB26D91132}"/>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175739974"/>
      </p:ext>
    </p:extLst>
  </p:cSld>
  <p:clrMapOvr>
    <a:masterClrMapping/>
  </p:clrMapOvr>
  <mc:AlternateContent xmlns:mc="http://schemas.openxmlformats.org/markup-compatibility/2006" xmlns:p14="http://schemas.microsoft.com/office/powerpoint/2010/main">
    <mc:Choice Requires="p14">
      <p:transition spd="slow" p14:dur="10000" advClick="0" advTm="10000">
        <p:push dir="u"/>
      </p:transition>
    </mc:Choice>
    <mc:Fallback xmlns="">
      <p:transition spd="slow" advClick="0" advTm="10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1042" y="1423210"/>
            <a:ext cx="5449889" cy="796925"/>
          </a:xfrm>
        </p:spPr>
        <p:txBody>
          <a:bodyPr>
            <a:normAutofit/>
          </a:bodyPr>
          <a:lstStyle/>
          <a:p>
            <a:r>
              <a:rPr lang="fr-FR" b="1" i="1" dirty="0">
                <a:solidFill>
                  <a:srgbClr val="FFFF00"/>
                </a:solidFill>
              </a:rPr>
              <a:t>Objectif Global</a:t>
            </a:r>
          </a:p>
        </p:txBody>
      </p:sp>
      <p:sp>
        <p:nvSpPr>
          <p:cNvPr id="3" name="Espace réservé du contenu 2"/>
          <p:cNvSpPr>
            <a:spLocks noGrp="1"/>
          </p:cNvSpPr>
          <p:nvPr>
            <p:ph idx="1"/>
          </p:nvPr>
        </p:nvSpPr>
        <p:spPr>
          <a:xfrm>
            <a:off x="1222438" y="2674969"/>
            <a:ext cx="9747123" cy="2453706"/>
          </a:xfrm>
        </p:spPr>
        <p:txBody>
          <a:bodyPr>
            <a:normAutofit/>
          </a:bodyPr>
          <a:lstStyle/>
          <a:p>
            <a:pPr marL="0" indent="0" algn="just">
              <a:lnSpc>
                <a:spcPct val="150000"/>
              </a:lnSpc>
              <a:buNone/>
            </a:pPr>
            <a:r>
              <a:rPr lang="fr-FR" b="1" dirty="0"/>
              <a:t>Contribuer au développement intégral de la communauté congolaise et internationale susceptible de réduire les facteurs favorisant la pauvreté et le seuil de vulnérabilité. </a:t>
            </a:r>
          </a:p>
        </p:txBody>
      </p:sp>
      <p:pic>
        <p:nvPicPr>
          <p:cNvPr id="4"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2" descr="IMG-20210721-WA0000">
            <a:extLst>
              <a:ext uri="{FF2B5EF4-FFF2-40B4-BE49-F238E27FC236}">
                <a16:creationId xmlns:a16="http://schemas.microsoft.com/office/drawing/2014/main" id="{87B958BB-50CC-4192-947E-79DF3FEB4F3F}"/>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763788315"/>
      </p:ext>
    </p:extLst>
  </p:cSld>
  <p:clrMapOvr>
    <a:masterClrMapping/>
  </p:clrMapOvr>
  <mc:AlternateContent xmlns:mc="http://schemas.openxmlformats.org/markup-compatibility/2006" xmlns:p14="http://schemas.microsoft.com/office/powerpoint/2010/main">
    <mc:Choice Requires="p14">
      <p:transition spd="slow" p14:dur="5000" advClick="0" advTm="15000">
        <p:push dir="u"/>
      </p:transition>
    </mc:Choice>
    <mc:Fallback xmlns="">
      <p:transition spd="slow"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11000" y="968375"/>
            <a:ext cx="5449889" cy="796925"/>
          </a:xfrm>
        </p:spPr>
        <p:txBody>
          <a:bodyPr>
            <a:normAutofit fontScale="90000"/>
          </a:bodyPr>
          <a:lstStyle/>
          <a:p>
            <a:r>
              <a:rPr lang="fr-FR" b="1" i="1" dirty="0">
                <a:solidFill>
                  <a:srgbClr val="FFFF00"/>
                </a:solidFill>
              </a:rPr>
              <a:t>Objectifs spécifiques</a:t>
            </a:r>
          </a:p>
        </p:txBody>
      </p:sp>
      <p:sp>
        <p:nvSpPr>
          <p:cNvPr id="3" name="Espace réservé du contenu 2"/>
          <p:cNvSpPr>
            <a:spLocks noGrp="1"/>
          </p:cNvSpPr>
          <p:nvPr>
            <p:ph idx="1"/>
          </p:nvPr>
        </p:nvSpPr>
        <p:spPr>
          <a:xfrm>
            <a:off x="1222438" y="2674969"/>
            <a:ext cx="9747123" cy="2453706"/>
          </a:xfrm>
        </p:spPr>
        <p:txBody>
          <a:bodyPr>
            <a:normAutofit/>
          </a:bodyPr>
          <a:lstStyle/>
          <a:p>
            <a:pPr lvl="0" algn="just">
              <a:lnSpc>
                <a:spcPct val="150000"/>
              </a:lnSpc>
            </a:pPr>
            <a:r>
              <a:rPr lang="fr-FR" b="1" dirty="0"/>
              <a:t>Promouvoir la protection sociale des couches vulnérables ; </a:t>
            </a:r>
          </a:p>
          <a:p>
            <a:pPr algn="just">
              <a:lnSpc>
                <a:spcPct val="150000"/>
              </a:lnSpc>
            </a:pPr>
            <a:r>
              <a:rPr lang="fr-FR" b="1" dirty="0"/>
              <a:t>Amélioration des conditions socio-économique ; </a:t>
            </a:r>
            <a:endParaRPr lang="en-US" dirty="0"/>
          </a:p>
          <a:p>
            <a:pPr algn="just">
              <a:lnSpc>
                <a:spcPct val="150000"/>
              </a:lnSpc>
            </a:pPr>
            <a:r>
              <a:rPr lang="fr-FR" b="1" dirty="0"/>
              <a:t>Mettre fin à la dépendance par l’autonomisation de la femme. </a:t>
            </a:r>
            <a:endParaRPr lang="en-US" dirty="0"/>
          </a:p>
        </p:txBody>
      </p:sp>
      <p:pic>
        <p:nvPicPr>
          <p:cNvPr id="4"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2" descr="IMG-20210721-WA0000">
            <a:extLst>
              <a:ext uri="{FF2B5EF4-FFF2-40B4-BE49-F238E27FC236}">
                <a16:creationId xmlns:a16="http://schemas.microsoft.com/office/drawing/2014/main" id="{BAFC6AFB-ADF5-4550-A748-9584063CAF28}"/>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553539390"/>
      </p:ext>
    </p:extLst>
  </p:cSld>
  <p:clrMapOvr>
    <a:masterClrMapping/>
  </p:clrMapOvr>
  <mc:AlternateContent xmlns:mc="http://schemas.openxmlformats.org/markup-compatibility/2006" xmlns:p14="http://schemas.microsoft.com/office/powerpoint/2010/main">
    <mc:Choice Requires="p14">
      <p:transition spd="slow" p14:dur="5000" advClick="0" advTm="15000">
        <p:push dir="u"/>
      </p:transition>
    </mc:Choice>
    <mc:Fallback xmlns="">
      <p:transition spd="slow"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46111" y="452718"/>
            <a:ext cx="9404723" cy="1400530"/>
          </a:xfrm>
        </p:spPr>
        <p:txBody>
          <a:bodyPr>
            <a:normAutofit/>
          </a:bodyPr>
          <a:lstStyle/>
          <a:p>
            <a:r>
              <a:rPr lang="fr-FR" b="1" i="1" dirty="0">
                <a:solidFill>
                  <a:srgbClr val="FFFF00"/>
                </a:solidFill>
              </a:rPr>
              <a:t>Programme des activités de l’ACEOV pour l’année 2020-2021</a:t>
            </a:r>
          </a:p>
        </p:txBody>
      </p:sp>
      <p:sp>
        <p:nvSpPr>
          <p:cNvPr id="3" name="Espace réservé du contenu 2"/>
          <p:cNvSpPr>
            <a:spLocks noGrp="1"/>
          </p:cNvSpPr>
          <p:nvPr>
            <p:ph idx="1"/>
          </p:nvPr>
        </p:nvSpPr>
        <p:spPr>
          <a:xfrm>
            <a:off x="1103312" y="2052918"/>
            <a:ext cx="8946541" cy="4195481"/>
          </a:xfrm>
        </p:spPr>
        <p:txBody>
          <a:bodyPr>
            <a:normAutofit/>
          </a:bodyPr>
          <a:lstStyle/>
          <a:p>
            <a:pPr marL="0" indent="0">
              <a:buNone/>
            </a:pPr>
            <a:r>
              <a:rPr lang="fr-FR" b="1" dirty="0"/>
              <a:t>Les axes prioritaires. </a:t>
            </a:r>
          </a:p>
          <a:p>
            <a:pPr marL="0" indent="0">
              <a:buNone/>
            </a:pPr>
            <a:r>
              <a:rPr lang="fr-FR" b="1" dirty="0"/>
              <a:t>Il s’agit de : </a:t>
            </a:r>
          </a:p>
          <a:p>
            <a:pPr lvl="0"/>
            <a:r>
              <a:rPr lang="fr-FR" b="1" dirty="0"/>
              <a:t>La Formation des orphelins ;</a:t>
            </a:r>
          </a:p>
          <a:p>
            <a:pPr lvl="0"/>
            <a:r>
              <a:rPr lang="fr-FR" b="1" dirty="0"/>
              <a:t>La formation des mamans veuves ; </a:t>
            </a:r>
          </a:p>
          <a:p>
            <a:pPr lvl="0"/>
            <a:r>
              <a:rPr lang="fr-FR" b="1" dirty="0"/>
              <a:t>La conception et fabrication des savons ; </a:t>
            </a:r>
          </a:p>
          <a:p>
            <a:pPr lvl="0"/>
            <a:r>
              <a:rPr lang="fr-FR" b="1" dirty="0"/>
              <a:t>La collation et remise des brevets de formation; </a:t>
            </a:r>
          </a:p>
          <a:p>
            <a:pPr lvl="0"/>
            <a:r>
              <a:rPr lang="fr-FR" b="1" dirty="0"/>
              <a:t>Dons et legs.  </a:t>
            </a:r>
          </a:p>
          <a:p>
            <a:endParaRPr lang="fr-FR" b="1" dirty="0"/>
          </a:p>
        </p:txBody>
      </p:sp>
      <p:pic>
        <p:nvPicPr>
          <p:cNvPr id="4" name="Picture 2" descr="IMG-20210721-WA0000"/>
          <p:cNvPicPr>
            <a:picLocks noChangeAspect="1" noChangeArrowheads="1"/>
          </p:cNvPicPr>
          <p:nvPr/>
        </p:nvPicPr>
        <p:blipFill>
          <a:blip r:embed="rId2">
            <a:extLst>
              <a:ext uri="{28A0092B-C50C-407E-A947-70E740481C1C}">
                <a14:useLocalDpi xmlns:a14="http://schemas.microsoft.com/office/drawing/2010/main" val="0"/>
              </a:ext>
            </a:extLst>
          </a:blip>
          <a:srcRect l="9528" t="37683" r="6668" b="37683"/>
          <a:stretch>
            <a:fillRect/>
          </a:stretch>
        </p:blipFill>
        <p:spPr bwMode="auto">
          <a:xfrm>
            <a:off x="9977346" y="21548"/>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2" descr="IMG-20210721-WA0000">
            <a:extLst>
              <a:ext uri="{FF2B5EF4-FFF2-40B4-BE49-F238E27FC236}">
                <a16:creationId xmlns:a16="http://schemas.microsoft.com/office/drawing/2014/main" id="{8A7FFA35-C223-40FE-B7AD-AF17D93B8D5F}"/>
              </a:ext>
            </a:extLst>
          </p:cNvPr>
          <p:cNvPicPr>
            <a:picLocks noChangeAspect="1" noChangeArrowheads="1"/>
          </p:cNvPicPr>
          <p:nvPr/>
        </p:nvPicPr>
        <p:blipFill>
          <a:blip r:embed="rId2">
            <a:alphaModFix amt="20000"/>
            <a:duotone>
              <a:prstClr val="black"/>
              <a:schemeClr val="accent5">
                <a:tint val="45000"/>
                <a:satMod val="400000"/>
              </a:schemeClr>
            </a:duotone>
            <a:extLst>
              <a:ext uri="{28A0092B-C50C-407E-A947-70E740481C1C}">
                <a14:useLocalDpi xmlns:a14="http://schemas.microsoft.com/office/drawing/2010/main" val="0"/>
              </a:ext>
            </a:extLst>
          </a:blip>
          <a:srcRect l="9528" t="37683" r="6668" b="37683"/>
          <a:stretch>
            <a:fillRect/>
          </a:stretch>
        </p:blipFill>
        <p:spPr bwMode="auto">
          <a:xfrm>
            <a:off x="0" y="-445390"/>
            <a:ext cx="12192000" cy="7748779"/>
          </a:xfrm>
          <a:prstGeom prst="rect">
            <a:avLst/>
          </a:prstGeom>
          <a:noFill/>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099269220"/>
      </p:ext>
    </p:extLst>
  </p:cSld>
  <p:clrMapOvr>
    <a:masterClrMapping/>
  </p:clrMapOvr>
  <mc:AlternateContent xmlns:mc="http://schemas.openxmlformats.org/markup-compatibility/2006" xmlns:p14="http://schemas.microsoft.com/office/powerpoint/2010/main">
    <mc:Choice Requires="p14">
      <p:transition spd="slow" p14:dur="15000" advClick="0" advTm="5000">
        <p:push dir="u"/>
      </p:transition>
    </mc:Choice>
    <mc:Fallback xmlns="">
      <p:transition spd="slow" advClick="0" advTm="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barn(inVertical)">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barn(inVertical)">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6" descr="D:\CASH\IMG-20211004-WA0046.jpg">
            <a:extLst>
              <a:ext uri="{FF2B5EF4-FFF2-40B4-BE49-F238E27FC236}">
                <a16:creationId xmlns:a16="http://schemas.microsoft.com/office/drawing/2014/main" id="{42979389-8C58-4EBD-B28B-4D78F9DC3E39}"/>
              </a:ext>
            </a:extLst>
          </p:cNvPr>
          <p:cNvPicPr/>
          <p:nvPr/>
        </p:nvPicPr>
        <p:blipFill rotWithShape="1">
          <a:blip r:embed="rId2">
            <a:alphaModFix amt="35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20" y="0"/>
            <a:ext cx="12191980" cy="6858000"/>
          </a:xfrm>
          <a:prstGeom prst="rect">
            <a:avLst/>
          </a:prstGeom>
        </p:spPr>
      </p:pic>
      <p:sp>
        <p:nvSpPr>
          <p:cNvPr id="2" name="Titre 1"/>
          <p:cNvSpPr>
            <a:spLocks noGrp="1"/>
          </p:cNvSpPr>
          <p:nvPr>
            <p:ph type="title"/>
          </p:nvPr>
        </p:nvSpPr>
        <p:spPr>
          <a:xfrm>
            <a:off x="674077" y="529500"/>
            <a:ext cx="9404723" cy="796925"/>
          </a:xfrm>
        </p:spPr>
        <p:txBody>
          <a:bodyPr>
            <a:normAutofit/>
          </a:bodyPr>
          <a:lstStyle/>
          <a:p>
            <a:pPr lvl="2" defTabSz="457200" rtl="0">
              <a:spcBef>
                <a:spcPct val="0"/>
              </a:spcBef>
            </a:pPr>
            <a:r>
              <a:rPr lang="fr-FR" sz="3600" b="1" i="1" dirty="0">
                <a:solidFill>
                  <a:srgbClr val="FFFF00"/>
                </a:solidFill>
                <a:latin typeface="+mj-lt"/>
              </a:rPr>
              <a:t>Dans le domaine de l’entrepreneuriat</a:t>
            </a:r>
          </a:p>
        </p:txBody>
      </p:sp>
      <p:sp>
        <p:nvSpPr>
          <p:cNvPr id="3" name="Espace réservé du contenu 2"/>
          <p:cNvSpPr>
            <a:spLocks noGrp="1"/>
          </p:cNvSpPr>
          <p:nvPr>
            <p:ph idx="1"/>
          </p:nvPr>
        </p:nvSpPr>
        <p:spPr>
          <a:xfrm>
            <a:off x="1103312" y="1648918"/>
            <a:ext cx="9404723" cy="1888761"/>
          </a:xfrm>
        </p:spPr>
        <p:txBody>
          <a:bodyPr>
            <a:normAutofit/>
          </a:bodyPr>
          <a:lstStyle/>
          <a:p>
            <a:pPr algn="just">
              <a:lnSpc>
                <a:spcPct val="150000"/>
              </a:lnSpc>
              <a:buFont typeface="Wingdings" panose="05000000000000000000" pitchFamily="2" charset="2"/>
              <a:buChar char="q"/>
            </a:pPr>
            <a:r>
              <a:rPr lang="fr-FR" b="1" dirty="0"/>
              <a:t>Organiser une formation en métier comme la coupe et couture, la fabrication des emballages en papier, la fabrication de savon, tresse de cheveux et autres selon le besoin ressenti pour les aider à s’auto prendre en charge ;</a:t>
            </a:r>
          </a:p>
        </p:txBody>
      </p:sp>
      <p:pic>
        <p:nvPicPr>
          <p:cNvPr id="4" name="Picture 2" descr="IMG-20210721-WA0000"/>
          <p:cNvPicPr>
            <a:picLocks noChangeAspect="1" noChangeArrowheads="1"/>
          </p:cNvPicPr>
          <p:nvPr/>
        </p:nvPicPr>
        <p:blipFill>
          <a:blip r:embed="rId4">
            <a:extLst>
              <a:ext uri="{28A0092B-C50C-407E-A947-70E740481C1C}">
                <a14:useLocalDpi xmlns:a14="http://schemas.microsoft.com/office/drawing/2010/main" val="0"/>
              </a:ext>
            </a:extLst>
          </a:blip>
          <a:srcRect l="9528" t="37683" r="6668" b="37683"/>
          <a:stretch>
            <a:fillRect/>
          </a:stretch>
        </p:blipFill>
        <p:spPr bwMode="auto">
          <a:xfrm>
            <a:off x="1002231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8" name="Image 5" descr="D:\CASH\IMG-20211004-WA0021.jpg">
            <a:extLst>
              <a:ext uri="{FF2B5EF4-FFF2-40B4-BE49-F238E27FC236}">
                <a16:creationId xmlns:a16="http://schemas.microsoft.com/office/drawing/2014/main" id="{29793FFC-13AD-43F0-AB1B-94C7F20B8DF4}"/>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5670" y="4024989"/>
            <a:ext cx="3890995" cy="2345701"/>
          </a:xfrm>
          <a:prstGeom prst="rect">
            <a:avLst/>
          </a:prstGeom>
          <a:ln>
            <a:noFill/>
          </a:ln>
          <a:effectLst>
            <a:softEdge rad="112500"/>
          </a:effectLst>
        </p:spPr>
      </p:pic>
      <p:pic>
        <p:nvPicPr>
          <p:cNvPr id="29" name="Image 5" descr="D:\CASH\IMG-20211004-WA0023.jpg">
            <a:extLst>
              <a:ext uri="{FF2B5EF4-FFF2-40B4-BE49-F238E27FC236}">
                <a16:creationId xmlns:a16="http://schemas.microsoft.com/office/drawing/2014/main" id="{9362A647-A0A1-4D61-879D-60D1BB445FA1}"/>
              </a:ext>
            </a:extLst>
          </p:cNvPr>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9721"/>
          <a:stretch/>
        </p:blipFill>
        <p:spPr bwMode="auto">
          <a:xfrm>
            <a:off x="4922314" y="3714362"/>
            <a:ext cx="2704616" cy="2989440"/>
          </a:xfrm>
          <a:prstGeom prst="rect">
            <a:avLst/>
          </a:prstGeom>
          <a:ln>
            <a:noFill/>
          </a:ln>
          <a:effectLst>
            <a:softEdge rad="112500"/>
          </a:effectLst>
        </p:spPr>
      </p:pic>
      <p:pic>
        <p:nvPicPr>
          <p:cNvPr id="30" name="Espace réservé du contenu 4" descr="D:\CASH\IMG-20211004-WA0025.jpg">
            <a:extLst>
              <a:ext uri="{FF2B5EF4-FFF2-40B4-BE49-F238E27FC236}">
                <a16:creationId xmlns:a16="http://schemas.microsoft.com/office/drawing/2014/main" id="{D1CE5E12-2B04-4343-AB7B-8AF3761F2B51}"/>
              </a:ext>
            </a:extLst>
          </p:cNvPr>
          <p:cNvPicPr>
            <a:picLocks/>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6817" r="12258"/>
          <a:stretch/>
        </p:blipFill>
        <p:spPr bwMode="auto">
          <a:xfrm>
            <a:off x="7984172" y="4113679"/>
            <a:ext cx="3567734" cy="2220783"/>
          </a:xfrm>
          <a:prstGeom prst="rect">
            <a:avLst/>
          </a:prstGeom>
          <a:ln>
            <a:noFill/>
          </a:ln>
          <a:effectLst>
            <a:softEdge rad="112500"/>
          </a:effectLst>
        </p:spPr>
      </p:pic>
    </p:spTree>
    <p:extLst>
      <p:ext uri="{BB962C8B-B14F-4D97-AF65-F5344CB8AC3E}">
        <p14:creationId xmlns:p14="http://schemas.microsoft.com/office/powerpoint/2010/main" val="242551429"/>
      </p:ext>
    </p:extLst>
  </p:cSld>
  <p:clrMapOvr>
    <a:masterClrMapping/>
  </p:clrMapOvr>
  <mc:AlternateContent xmlns:mc="http://schemas.openxmlformats.org/markup-compatibility/2006" xmlns:p14="http://schemas.microsoft.com/office/powerpoint/2010/main">
    <mc:Choice Requires="p14">
      <p:transition spd="slow" p14:dur="10000" advClick="0" advTm="15000">
        <p:push dir="u"/>
      </p:transition>
    </mc:Choice>
    <mc:Fallback xmlns="">
      <p:transition spd="slow"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0-#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6" descr="D:\CASH\IMG-20211004-WA0046.jpg">
            <a:extLst>
              <a:ext uri="{FF2B5EF4-FFF2-40B4-BE49-F238E27FC236}">
                <a16:creationId xmlns:a16="http://schemas.microsoft.com/office/drawing/2014/main" id="{42979389-8C58-4EBD-B28B-4D78F9DC3E39}"/>
              </a:ext>
            </a:extLst>
          </p:cNvPr>
          <p:cNvPicPr/>
          <p:nvPr/>
        </p:nvPicPr>
        <p:blipFill rotWithShape="1">
          <a:blip r:embed="rId2">
            <a:alphaModFix amt="35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20" y="-1"/>
            <a:ext cx="12191980" cy="6858000"/>
          </a:xfrm>
          <a:prstGeom prst="rect">
            <a:avLst/>
          </a:prstGeom>
        </p:spPr>
      </p:pic>
      <p:sp>
        <p:nvSpPr>
          <p:cNvPr id="2" name="Titre 1"/>
          <p:cNvSpPr>
            <a:spLocks noGrp="1"/>
          </p:cNvSpPr>
          <p:nvPr>
            <p:ph type="title"/>
          </p:nvPr>
        </p:nvSpPr>
        <p:spPr>
          <a:xfrm>
            <a:off x="674077" y="439560"/>
            <a:ext cx="9404723" cy="1400530"/>
          </a:xfrm>
        </p:spPr>
        <p:txBody>
          <a:bodyPr>
            <a:normAutofit/>
          </a:bodyPr>
          <a:lstStyle/>
          <a:p>
            <a:pPr lvl="2" defTabSz="457200" rtl="0">
              <a:spcBef>
                <a:spcPct val="0"/>
              </a:spcBef>
            </a:pPr>
            <a:r>
              <a:rPr lang="fr-FR" sz="3600" b="1" i="1" dirty="0">
                <a:solidFill>
                  <a:srgbClr val="FFFF00"/>
                </a:solidFill>
                <a:latin typeface="+mj-lt"/>
              </a:rPr>
              <a:t>Dans le domaine de l’entrepreneuriat</a:t>
            </a:r>
          </a:p>
        </p:txBody>
      </p:sp>
      <p:sp>
        <p:nvSpPr>
          <p:cNvPr id="3" name="Espace réservé du contenu 2"/>
          <p:cNvSpPr>
            <a:spLocks noGrp="1"/>
          </p:cNvSpPr>
          <p:nvPr>
            <p:ph idx="1"/>
          </p:nvPr>
        </p:nvSpPr>
        <p:spPr>
          <a:xfrm>
            <a:off x="1103312" y="1236485"/>
            <a:ext cx="9404723" cy="2436105"/>
          </a:xfrm>
        </p:spPr>
        <p:txBody>
          <a:bodyPr>
            <a:normAutofit/>
          </a:bodyPr>
          <a:lstStyle/>
          <a:p>
            <a:pPr algn="just">
              <a:lnSpc>
                <a:spcPct val="150000"/>
              </a:lnSpc>
              <a:buFont typeface="Wingdings" panose="05000000000000000000" pitchFamily="2" charset="2"/>
              <a:buChar char="q"/>
            </a:pPr>
            <a:r>
              <a:rPr lang="fr-FR" b="1" dirty="0"/>
              <a:t>Octroyer des micro crédits aux veuves qui exercent les petits commerces afin d’augmenter leurs capitaux. Pour cela il est impérieux d’organiser la formation des formateurs dans tous ces différents domaines Ci-dessous le tableau de chronogramme des activités pour l’année 2020. </a:t>
            </a:r>
          </a:p>
        </p:txBody>
      </p:sp>
      <p:pic>
        <p:nvPicPr>
          <p:cNvPr id="4" name="Picture 2" descr="IMG-20210721-WA0000"/>
          <p:cNvPicPr>
            <a:picLocks noChangeAspect="1" noChangeArrowheads="1"/>
          </p:cNvPicPr>
          <p:nvPr/>
        </p:nvPicPr>
        <p:blipFill>
          <a:blip r:embed="rId4">
            <a:extLst>
              <a:ext uri="{28A0092B-C50C-407E-A947-70E740481C1C}">
                <a14:useLocalDpi xmlns:a14="http://schemas.microsoft.com/office/drawing/2010/main" val="0"/>
              </a:ext>
            </a:extLst>
          </a:blip>
          <a:srcRect l="9528" t="37683" r="6668" b="37683"/>
          <a:stretch>
            <a:fillRect/>
          </a:stretch>
        </p:blipFill>
        <p:spPr bwMode="auto">
          <a:xfrm>
            <a:off x="10022316" y="171450"/>
            <a:ext cx="1495607" cy="796925"/>
          </a:xfrm>
          <a:prstGeom prst="ellipse">
            <a:avLst/>
          </a:prstGeom>
          <a:noFill/>
          <a:ln>
            <a:noFill/>
          </a:ln>
          <a:effectLst/>
          <a:extLst>
            <a:ext uri="{909E8E84-426E-40DD-AFC4-6F175D3DCCD1}">
              <a14:hiddenFill xmlns:a14="http://schemas.microsoft.com/office/drawing/2010/main">
                <a:solidFill>
                  <a:srgbClr val="6633FF"/>
                </a:solidFill>
              </a14:hiddenFill>
            </a:ex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Image 5" descr="D:\CASH\IMG-20211004-WA0042.jpg">
            <a:extLst>
              <a:ext uri="{FF2B5EF4-FFF2-40B4-BE49-F238E27FC236}">
                <a16:creationId xmlns:a16="http://schemas.microsoft.com/office/drawing/2014/main" id="{96CDECA2-84D6-4A0E-A23C-07B051F11F2D}"/>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5710" b="20390"/>
          <a:stretch/>
        </p:blipFill>
        <p:spPr bwMode="auto">
          <a:xfrm>
            <a:off x="466648" y="3556802"/>
            <a:ext cx="3280893" cy="3181278"/>
          </a:xfrm>
          <a:prstGeom prst="rect">
            <a:avLst/>
          </a:prstGeom>
          <a:ln>
            <a:noFill/>
          </a:ln>
          <a:effectLst>
            <a:softEdge rad="112500"/>
          </a:effectLst>
        </p:spPr>
      </p:pic>
      <p:pic>
        <p:nvPicPr>
          <p:cNvPr id="8" name="Image 4" descr="D:\CASH\IMG-20211004-WA0004.jpg">
            <a:extLst>
              <a:ext uri="{FF2B5EF4-FFF2-40B4-BE49-F238E27FC236}">
                <a16:creationId xmlns:a16="http://schemas.microsoft.com/office/drawing/2014/main" id="{092B6D84-CA0D-43D1-9A5B-A79A75846FB5}"/>
              </a:ext>
            </a:extLst>
          </p:cNvPr>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60876" y="3556802"/>
            <a:ext cx="3664039" cy="3155430"/>
          </a:xfrm>
          <a:prstGeom prst="rect">
            <a:avLst/>
          </a:prstGeom>
          <a:ln>
            <a:noFill/>
          </a:ln>
          <a:effectLst>
            <a:softEdge rad="112500"/>
          </a:effectLst>
        </p:spPr>
      </p:pic>
      <p:pic>
        <p:nvPicPr>
          <p:cNvPr id="9" name="Image 5" descr="D:\CASH\IMG-20211004-WA0064.jpg">
            <a:extLst>
              <a:ext uri="{FF2B5EF4-FFF2-40B4-BE49-F238E27FC236}">
                <a16:creationId xmlns:a16="http://schemas.microsoft.com/office/drawing/2014/main" id="{1FF6A950-860F-486D-A9CD-D7DA3A88C650}"/>
              </a:ext>
            </a:extLst>
          </p:cNvPr>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854256" y="3610235"/>
            <a:ext cx="3871096" cy="3076315"/>
          </a:xfrm>
          <a:prstGeom prst="rect">
            <a:avLst/>
          </a:prstGeom>
          <a:ln>
            <a:noFill/>
          </a:ln>
          <a:effectLst>
            <a:softEdge rad="112500"/>
          </a:effectLst>
        </p:spPr>
      </p:pic>
    </p:spTree>
    <p:extLst>
      <p:ext uri="{BB962C8B-B14F-4D97-AF65-F5344CB8AC3E}">
        <p14:creationId xmlns:p14="http://schemas.microsoft.com/office/powerpoint/2010/main" val="2443887137"/>
      </p:ext>
    </p:extLst>
  </p:cSld>
  <p:clrMapOvr>
    <a:masterClrMapping/>
  </p:clrMapOvr>
  <mc:AlternateContent xmlns:mc="http://schemas.openxmlformats.org/markup-compatibility/2006" xmlns:p14="http://schemas.microsoft.com/office/powerpoint/2010/main">
    <mc:Choice Requires="p14">
      <p:transition spd="slow" p14:dur="10000" advClick="0" advTm="15000">
        <p:push dir="u"/>
      </p:transition>
    </mc:Choice>
    <mc:Fallback xmlns="">
      <p:transition spd="slow"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5" descr="D:\CASH\IMG-20211004-WA0063.jpg">
            <a:extLst>
              <a:ext uri="{FF2B5EF4-FFF2-40B4-BE49-F238E27FC236}">
                <a16:creationId xmlns:a16="http://schemas.microsoft.com/office/drawing/2014/main" id="{F1A6BD0E-7AE4-48D2-94A6-3DDC68858060}"/>
              </a:ext>
            </a:extLst>
          </p:cNvPr>
          <p:cNvPicPr/>
          <p:nvPr/>
        </p:nvPicPr>
        <p:blipFill rotWithShape="1">
          <a:blip r:embed="rId2">
            <a:alphaModFix amt="35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5094"/>
          <a:stretch/>
        </p:blipFill>
        <p:spPr bwMode="auto">
          <a:xfrm>
            <a:off x="20" y="0"/>
            <a:ext cx="12191980" cy="6858000"/>
          </a:xfrm>
          <a:prstGeom prst="rect">
            <a:avLst/>
          </a:prstGeom>
          <a:noFill/>
        </p:spPr>
      </p:pic>
      <p:sp>
        <p:nvSpPr>
          <p:cNvPr id="2" name="Title 1">
            <a:extLst>
              <a:ext uri="{FF2B5EF4-FFF2-40B4-BE49-F238E27FC236}">
                <a16:creationId xmlns:a16="http://schemas.microsoft.com/office/drawing/2014/main" id="{71F06F33-A25B-492F-9356-49A13428641D}"/>
              </a:ext>
            </a:extLst>
          </p:cNvPr>
          <p:cNvSpPr>
            <a:spLocks noGrp="1"/>
          </p:cNvSpPr>
          <p:nvPr>
            <p:ph type="title"/>
          </p:nvPr>
        </p:nvSpPr>
        <p:spPr>
          <a:xfrm>
            <a:off x="646111" y="257848"/>
            <a:ext cx="9404723" cy="1400530"/>
          </a:xfrm>
        </p:spPr>
        <p:txBody>
          <a:bodyPr>
            <a:normAutofit/>
          </a:bodyPr>
          <a:lstStyle/>
          <a:p>
            <a:r>
              <a:rPr lang="en-US" b="1" i="1" dirty="0">
                <a:solidFill>
                  <a:srgbClr val="FFFF00"/>
                </a:solidFill>
              </a:rPr>
              <a:t>Domaine de la sant</a:t>
            </a:r>
            <a:r>
              <a:rPr lang="fr-FR" b="1" dirty="0">
                <a:solidFill>
                  <a:srgbClr val="FFFF00"/>
                </a:solidFill>
              </a:rPr>
              <a:t>é</a:t>
            </a:r>
            <a:endParaRPr lang="en-US" b="1" i="1" dirty="0">
              <a:solidFill>
                <a:srgbClr val="FFFF00"/>
              </a:solidFill>
            </a:endParaRPr>
          </a:p>
        </p:txBody>
      </p:sp>
      <p:sp>
        <p:nvSpPr>
          <p:cNvPr id="23" name="Content Placeholder 2">
            <a:extLst>
              <a:ext uri="{FF2B5EF4-FFF2-40B4-BE49-F238E27FC236}">
                <a16:creationId xmlns:a16="http://schemas.microsoft.com/office/drawing/2014/main" id="{6CF1277D-CA89-40A4-8A62-40E27CCECE6B}"/>
              </a:ext>
            </a:extLst>
          </p:cNvPr>
          <p:cNvSpPr>
            <a:spLocks noGrp="1"/>
          </p:cNvSpPr>
          <p:nvPr>
            <p:ph idx="1"/>
          </p:nvPr>
        </p:nvSpPr>
        <p:spPr>
          <a:xfrm>
            <a:off x="1133292" y="1018073"/>
            <a:ext cx="9563633" cy="2804419"/>
          </a:xfrm>
        </p:spPr>
        <p:txBody>
          <a:bodyPr>
            <a:normAutofit/>
          </a:bodyPr>
          <a:lstStyle/>
          <a:p>
            <a:pPr algn="just"/>
            <a:r>
              <a:rPr lang="fr-FR" sz="2400" b="1" dirty="0"/>
              <a:t>Sensibiliser sur les différentes méthodes de planning familial ; </a:t>
            </a:r>
          </a:p>
          <a:p>
            <a:pPr algn="just"/>
            <a:r>
              <a:rPr lang="fr-FR" sz="2400" b="1" dirty="0"/>
              <a:t>Sensibiliser les veuves qui ont des enfants présentant des signes de malnutrition et autres maladies dues à cela ; organiser un programme continu de nutrition avec la distribution des nourritures en cas de besoin ; si nécessaire apporter l’assistance médicale et à la longue avoir notre propre centre nutritionnelle et thérapeutique.</a:t>
            </a:r>
            <a:endParaRPr lang="en-US" sz="2400" dirty="0"/>
          </a:p>
        </p:txBody>
      </p:sp>
      <p:pic>
        <p:nvPicPr>
          <p:cNvPr id="12" name="Espace réservé du contenu 4" descr="D:\CASH\IMG-20211004-WA0052.jpg">
            <a:extLst>
              <a:ext uri="{FF2B5EF4-FFF2-40B4-BE49-F238E27FC236}">
                <a16:creationId xmlns:a16="http://schemas.microsoft.com/office/drawing/2014/main" id="{DBAF229D-3DEF-47C1-AA82-4F4E343DD5A6}"/>
              </a:ext>
            </a:extLst>
          </p:cNvPr>
          <p:cNvPicPr>
            <a:picLocks/>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1232" t="9082" r="12533" b="14584"/>
          <a:stretch/>
        </p:blipFill>
        <p:spPr bwMode="auto">
          <a:xfrm>
            <a:off x="820403" y="3913991"/>
            <a:ext cx="2425995" cy="2852509"/>
          </a:xfrm>
          <a:prstGeom prst="rect">
            <a:avLst/>
          </a:prstGeom>
          <a:ln>
            <a:noFill/>
          </a:ln>
          <a:effectLst>
            <a:softEdge rad="112500"/>
          </a:effectLst>
        </p:spPr>
      </p:pic>
      <p:pic>
        <p:nvPicPr>
          <p:cNvPr id="13" name="Espace réservé du contenu 3" descr="D:\CASH\IMG-20211004-WA0002.jpg">
            <a:extLst>
              <a:ext uri="{FF2B5EF4-FFF2-40B4-BE49-F238E27FC236}">
                <a16:creationId xmlns:a16="http://schemas.microsoft.com/office/drawing/2014/main" id="{00EF3C76-A066-4221-902F-24C27AB1AE0B}"/>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788316" y="3913991"/>
            <a:ext cx="3274959" cy="2676681"/>
          </a:xfrm>
          <a:prstGeom prst="rect">
            <a:avLst/>
          </a:prstGeom>
          <a:ln>
            <a:noFill/>
          </a:ln>
          <a:effectLst>
            <a:softEdge rad="112500"/>
          </a:effectLst>
        </p:spPr>
      </p:pic>
      <p:pic>
        <p:nvPicPr>
          <p:cNvPr id="14" name="Espace réservé du contenu 4" descr="D:\CASH\IMG-20211004-WA0065.jpg">
            <a:extLst>
              <a:ext uri="{FF2B5EF4-FFF2-40B4-BE49-F238E27FC236}">
                <a16:creationId xmlns:a16="http://schemas.microsoft.com/office/drawing/2014/main" id="{1DA2135F-41F5-4C64-B0B2-C32E62643699}"/>
              </a:ext>
            </a:extLst>
          </p:cNvPr>
          <p:cNvPicPr>
            <a:picLocks/>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r="10105"/>
          <a:stretch/>
        </p:blipFill>
        <p:spPr bwMode="auto">
          <a:xfrm>
            <a:off x="3724107" y="3903059"/>
            <a:ext cx="3634447" cy="2676681"/>
          </a:xfrm>
          <a:prstGeom prst="rect">
            <a:avLst/>
          </a:prstGeom>
          <a:ln>
            <a:noFill/>
          </a:ln>
          <a:effectLst>
            <a:softEdge rad="112500"/>
          </a:effectLst>
        </p:spPr>
      </p:pic>
    </p:spTree>
    <p:extLst>
      <p:ext uri="{BB962C8B-B14F-4D97-AF65-F5344CB8AC3E}">
        <p14:creationId xmlns:p14="http://schemas.microsoft.com/office/powerpoint/2010/main" val="3814643030"/>
      </p:ext>
    </p:extLst>
  </p:cSld>
  <p:clrMapOvr>
    <a:masterClrMapping/>
  </p:clrMapOvr>
  <mc:AlternateContent xmlns:mc="http://schemas.openxmlformats.org/markup-compatibility/2006" xmlns:p14="http://schemas.microsoft.com/office/powerpoint/2010/main">
    <mc:Choice Requires="p14">
      <p:transition spd="slow" p14:dur="10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478</TotalTime>
  <Words>607</Words>
  <Application>Microsoft Macintosh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Amasis MT Pro Black</vt:lpstr>
      <vt:lpstr>Arial</vt:lpstr>
      <vt:lpstr>Century Gothic</vt:lpstr>
      <vt:lpstr>Wingdings</vt:lpstr>
      <vt:lpstr>Wingdings 3</vt:lpstr>
      <vt:lpstr>Ion</vt:lpstr>
      <vt:lpstr>PowerPoint Presentation</vt:lpstr>
      <vt:lpstr>Présentation de l’organisation et ses compétences</vt:lpstr>
      <vt:lpstr>PowerPoint Presentation</vt:lpstr>
      <vt:lpstr>Objectif Global</vt:lpstr>
      <vt:lpstr>Objectifs spécifiques</vt:lpstr>
      <vt:lpstr>Programme des activités de l’ACEOV pour l’année 2020-2021</vt:lpstr>
      <vt:lpstr>Dans le domaine de l’entrepreneuriat</vt:lpstr>
      <vt:lpstr>Dans le domaine de l’entrepreneuriat</vt:lpstr>
      <vt:lpstr>Domaine de la santé</vt:lpstr>
      <vt:lpstr>Jacques 1:27</vt:lpstr>
      <vt:lpstr>Dons et legs</vt:lpstr>
      <vt:lpstr>PowerPoint Presentation</vt:lpstr>
      <vt:lpstr>Psaumes 68 : 6-7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Chrétienne pour l’Encadrement des Orphelins et Veuves « A.C.E.O.V. »</dc:title>
  <dc:creator>Panther 1</dc:creator>
  <cp:lastModifiedBy>John Iragi Chishugi</cp:lastModifiedBy>
  <cp:revision>62</cp:revision>
  <dcterms:created xsi:type="dcterms:W3CDTF">2021-08-02T04:52:09Z</dcterms:created>
  <dcterms:modified xsi:type="dcterms:W3CDTF">2022-02-04T14:06:39Z</dcterms:modified>
</cp:coreProperties>
</file>